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4"/>
  </p:sldMasterIdLst>
  <p:notesMasterIdLst>
    <p:notesMasterId r:id="rId15"/>
  </p:notesMasterIdLst>
  <p:handoutMasterIdLst>
    <p:handoutMasterId r:id="rId16"/>
  </p:handoutMasterIdLst>
  <p:sldIdLst>
    <p:sldId id="410" r:id="rId5"/>
    <p:sldId id="383" r:id="rId6"/>
    <p:sldId id="391" r:id="rId7"/>
    <p:sldId id="397" r:id="rId8"/>
    <p:sldId id="408" r:id="rId9"/>
    <p:sldId id="412" r:id="rId10"/>
    <p:sldId id="407" r:id="rId11"/>
    <p:sldId id="411" r:id="rId12"/>
    <p:sldId id="398" r:id="rId13"/>
    <p:sldId id="413" r:id="rId14"/>
  </p:sldIdLst>
  <p:sldSz cx="12192000" cy="6858000"/>
  <p:notesSz cx="6858000" cy="9144000"/>
  <p:defaultTextStyle>
    <a:defPPr rtl="0">
      <a:defRPr lang="fr-FR"/>
    </a:defPPr>
    <a:lvl1pPr marL="0" algn="l" defTabSz="914400" rtl="0" eaLnBrk="1" latinLnBrk="0" hangingPunct="1">
      <a:defRPr lang="fr-FR" sz="1800" kern="1200">
        <a:solidFill>
          <a:schemeClr val="tx1"/>
        </a:solidFill>
        <a:latin typeface="+mn-lt"/>
        <a:ea typeface="+mn-ea"/>
        <a:cs typeface="+mn-cs"/>
      </a:defRPr>
    </a:lvl1pPr>
    <a:lvl2pPr marL="457200" algn="l" defTabSz="914400" rtl="0" eaLnBrk="1" latinLnBrk="0" hangingPunct="1">
      <a:defRPr lang="fr-FR" sz="1800" kern="1200">
        <a:solidFill>
          <a:schemeClr val="tx1"/>
        </a:solidFill>
        <a:latin typeface="+mn-lt"/>
        <a:ea typeface="+mn-ea"/>
        <a:cs typeface="+mn-cs"/>
      </a:defRPr>
    </a:lvl2pPr>
    <a:lvl3pPr marL="914400" algn="l" defTabSz="914400" rtl="0" eaLnBrk="1" latinLnBrk="0" hangingPunct="1">
      <a:defRPr lang="fr-FR" sz="1800" kern="1200">
        <a:solidFill>
          <a:schemeClr val="tx1"/>
        </a:solidFill>
        <a:latin typeface="+mn-lt"/>
        <a:ea typeface="+mn-ea"/>
        <a:cs typeface="+mn-cs"/>
      </a:defRPr>
    </a:lvl3pPr>
    <a:lvl4pPr marL="1371600" algn="l" defTabSz="914400" rtl="0" eaLnBrk="1" latinLnBrk="0" hangingPunct="1">
      <a:defRPr lang="fr-FR" sz="1800" kern="1200">
        <a:solidFill>
          <a:schemeClr val="tx1"/>
        </a:solidFill>
        <a:latin typeface="+mn-lt"/>
        <a:ea typeface="+mn-ea"/>
        <a:cs typeface="+mn-cs"/>
      </a:defRPr>
    </a:lvl4pPr>
    <a:lvl5pPr marL="1828800" algn="l" defTabSz="914400" rtl="0" eaLnBrk="1" latinLnBrk="0" hangingPunct="1">
      <a:defRPr lang="fr-FR" sz="1800" kern="1200">
        <a:solidFill>
          <a:schemeClr val="tx1"/>
        </a:solidFill>
        <a:latin typeface="+mn-lt"/>
        <a:ea typeface="+mn-ea"/>
        <a:cs typeface="+mn-cs"/>
      </a:defRPr>
    </a:lvl5pPr>
    <a:lvl6pPr marL="2286000" algn="l" defTabSz="914400" rtl="0" eaLnBrk="1" latinLnBrk="0" hangingPunct="1">
      <a:defRPr lang="fr-FR" sz="1800" kern="1200">
        <a:solidFill>
          <a:schemeClr val="tx1"/>
        </a:solidFill>
        <a:latin typeface="+mn-lt"/>
        <a:ea typeface="+mn-ea"/>
        <a:cs typeface="+mn-cs"/>
      </a:defRPr>
    </a:lvl6pPr>
    <a:lvl7pPr marL="2743200" algn="l" defTabSz="914400" rtl="0" eaLnBrk="1" latinLnBrk="0" hangingPunct="1">
      <a:defRPr lang="fr-FR" sz="1800" kern="1200">
        <a:solidFill>
          <a:schemeClr val="tx1"/>
        </a:solidFill>
        <a:latin typeface="+mn-lt"/>
        <a:ea typeface="+mn-ea"/>
        <a:cs typeface="+mn-cs"/>
      </a:defRPr>
    </a:lvl7pPr>
    <a:lvl8pPr marL="3200400" algn="l" defTabSz="914400" rtl="0" eaLnBrk="1" latinLnBrk="0" hangingPunct="1">
      <a:defRPr lang="fr-FR" sz="1800" kern="1200">
        <a:solidFill>
          <a:schemeClr val="tx1"/>
        </a:solidFill>
        <a:latin typeface="+mn-lt"/>
        <a:ea typeface="+mn-ea"/>
        <a:cs typeface="+mn-cs"/>
      </a:defRPr>
    </a:lvl8pPr>
    <a:lvl9pPr marL="3657600" algn="l" defTabSz="914400" rtl="0" eaLnBrk="1" latinLnBrk="0" hangingPunct="1">
      <a:defRPr lang="fr-F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eu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DC89E7-4C1B-4C25-AF48-B52A91FB288B}" v="6" dt="2024-09-19T11:52:19.087"/>
  </p1510:revLst>
</p1510:revInfo>
</file>

<file path=ppt/tableStyles.xml><?xml version="1.0" encoding="utf-8"?>
<a:tblStyleLst xmlns:a="http://schemas.openxmlformats.org/drawingml/2006/main" def="{8A107856-5554-42FB-B03E-39F5DBC370B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6747" autoAdjust="0"/>
  </p:normalViewPr>
  <p:slideViewPr>
    <p:cSldViewPr snapToGrid="0">
      <p:cViewPr varScale="1">
        <p:scale>
          <a:sx n="104" d="100"/>
          <a:sy n="104" d="100"/>
        </p:scale>
        <p:origin x="138" y="27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howGuides="1">
      <p:cViewPr varScale="1">
        <p:scale>
          <a:sx n="97" d="100"/>
          <a:sy n="97" d="100"/>
        </p:scale>
        <p:origin x="361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sponsable - Sivom" userId="11f0ea09-df76-4850-8466-c9fc2b735fd6" providerId="ADAL" clId="{F4DC89E7-4C1B-4C25-AF48-B52A91FB288B}"/>
    <pc:docChg chg="undo custSel addSld delSld modSld">
      <pc:chgData name="Responsable - Sivom" userId="11f0ea09-df76-4850-8466-c9fc2b735fd6" providerId="ADAL" clId="{F4DC89E7-4C1B-4C25-AF48-B52A91FB288B}" dt="2024-09-19T11:52:34.502" v="129" actId="47"/>
      <pc:docMkLst>
        <pc:docMk/>
      </pc:docMkLst>
      <pc:sldChg chg="addSp modSp mod modClrScheme chgLayout">
        <pc:chgData name="Responsable - Sivom" userId="11f0ea09-df76-4850-8466-c9fc2b735fd6" providerId="ADAL" clId="{F4DC89E7-4C1B-4C25-AF48-B52A91FB288B}" dt="2024-09-19T11:02:03.816" v="107" actId="26606"/>
        <pc:sldMkLst>
          <pc:docMk/>
          <pc:sldMk cId="3346685798" sldId="383"/>
        </pc:sldMkLst>
        <pc:spChg chg="mod">
          <ac:chgData name="Responsable - Sivom" userId="11f0ea09-df76-4850-8466-c9fc2b735fd6" providerId="ADAL" clId="{F4DC89E7-4C1B-4C25-AF48-B52A91FB288B}" dt="2024-09-19T11:02:03.816" v="107" actId="26606"/>
          <ac:spMkLst>
            <pc:docMk/>
            <pc:sldMk cId="3346685798" sldId="383"/>
            <ac:spMk id="2" creationId="{B530BF65-C84B-45C3-72CA-AFDA68851174}"/>
          </ac:spMkLst>
        </pc:spChg>
        <pc:picChg chg="add mod">
          <ac:chgData name="Responsable - Sivom" userId="11f0ea09-df76-4850-8466-c9fc2b735fd6" providerId="ADAL" clId="{F4DC89E7-4C1B-4C25-AF48-B52A91FB288B}" dt="2024-09-19T11:02:03.816" v="107" actId="26606"/>
          <ac:picMkLst>
            <pc:docMk/>
            <pc:sldMk cId="3346685798" sldId="383"/>
            <ac:picMk id="3" creationId="{0CC366A5-FCA1-5470-B972-C53818B3EB0A}"/>
          </ac:picMkLst>
        </pc:picChg>
        <pc:picChg chg="mod">
          <ac:chgData name="Responsable - Sivom" userId="11f0ea09-df76-4850-8466-c9fc2b735fd6" providerId="ADAL" clId="{F4DC89E7-4C1B-4C25-AF48-B52A91FB288B}" dt="2024-09-19T11:02:03.816" v="107" actId="26606"/>
          <ac:picMkLst>
            <pc:docMk/>
            <pc:sldMk cId="3346685798" sldId="383"/>
            <ac:picMk id="5" creationId="{CE25BCC7-C8B4-6A37-1F2D-A9D12B230702}"/>
          </ac:picMkLst>
        </pc:picChg>
      </pc:sldChg>
      <pc:sldChg chg="addSp modSp mod">
        <pc:chgData name="Responsable - Sivom" userId="11f0ea09-df76-4850-8466-c9fc2b735fd6" providerId="ADAL" clId="{F4DC89E7-4C1B-4C25-AF48-B52A91FB288B}" dt="2024-09-19T11:04:22.277" v="113" actId="688"/>
        <pc:sldMkLst>
          <pc:docMk/>
          <pc:sldMk cId="3200312026" sldId="391"/>
        </pc:sldMkLst>
        <pc:picChg chg="add mod">
          <ac:chgData name="Responsable - Sivom" userId="11f0ea09-df76-4850-8466-c9fc2b735fd6" providerId="ADAL" clId="{F4DC89E7-4C1B-4C25-AF48-B52A91FB288B}" dt="2024-09-19T11:03:19.887" v="110" actId="688"/>
          <ac:picMkLst>
            <pc:docMk/>
            <pc:sldMk cId="3200312026" sldId="391"/>
            <ac:picMk id="2" creationId="{84B09ACC-C983-D3C3-4A35-6FE2450BE0A6}"/>
          </ac:picMkLst>
        </pc:picChg>
        <pc:picChg chg="add mod">
          <ac:chgData name="Responsable - Sivom" userId="11f0ea09-df76-4850-8466-c9fc2b735fd6" providerId="ADAL" clId="{F4DC89E7-4C1B-4C25-AF48-B52A91FB288B}" dt="2024-09-19T11:04:22.277" v="113" actId="688"/>
          <ac:picMkLst>
            <pc:docMk/>
            <pc:sldMk cId="3200312026" sldId="391"/>
            <ac:picMk id="4" creationId="{BE67F777-F85A-DE45-F721-229AD575509D}"/>
          </ac:picMkLst>
        </pc:picChg>
      </pc:sldChg>
      <pc:sldChg chg="addSp modSp mod">
        <pc:chgData name="Responsable - Sivom" userId="11f0ea09-df76-4850-8466-c9fc2b735fd6" providerId="ADAL" clId="{F4DC89E7-4C1B-4C25-AF48-B52A91FB288B}" dt="2024-09-19T11:52:21.074" v="127" actId="1076"/>
        <pc:sldMkLst>
          <pc:docMk/>
          <pc:sldMk cId="4261132419" sldId="398"/>
        </pc:sldMkLst>
        <pc:picChg chg="add mod">
          <ac:chgData name="Responsable - Sivom" userId="11f0ea09-df76-4850-8466-c9fc2b735fd6" providerId="ADAL" clId="{F4DC89E7-4C1B-4C25-AF48-B52A91FB288B}" dt="2024-09-19T11:52:21.074" v="127" actId="1076"/>
          <ac:picMkLst>
            <pc:docMk/>
            <pc:sldMk cId="4261132419" sldId="398"/>
            <ac:picMk id="4" creationId="{64664CFA-DD34-30BF-96A6-25C6F871DC1A}"/>
          </ac:picMkLst>
        </pc:picChg>
      </pc:sldChg>
      <pc:sldChg chg="addSp modSp mod">
        <pc:chgData name="Responsable - Sivom" userId="11f0ea09-df76-4850-8466-c9fc2b735fd6" providerId="ADAL" clId="{F4DC89E7-4C1B-4C25-AF48-B52A91FB288B}" dt="2024-09-19T11:05:27.595" v="116" actId="688"/>
        <pc:sldMkLst>
          <pc:docMk/>
          <pc:sldMk cId="3088225330" sldId="407"/>
        </pc:sldMkLst>
        <pc:picChg chg="add mod">
          <ac:chgData name="Responsable - Sivom" userId="11f0ea09-df76-4850-8466-c9fc2b735fd6" providerId="ADAL" clId="{F4DC89E7-4C1B-4C25-AF48-B52A91FB288B}" dt="2024-09-19T11:05:27.595" v="116" actId="688"/>
          <ac:picMkLst>
            <pc:docMk/>
            <pc:sldMk cId="3088225330" sldId="407"/>
            <ac:picMk id="2" creationId="{58CA7AE8-0FF2-1354-0122-4A0AF49DF0ED}"/>
          </ac:picMkLst>
        </pc:picChg>
      </pc:sldChg>
      <pc:sldChg chg="addSp modSp mod">
        <pc:chgData name="Responsable - Sivom" userId="11f0ea09-df76-4850-8466-c9fc2b735fd6" providerId="ADAL" clId="{F4DC89E7-4C1B-4C25-AF48-B52A91FB288B}" dt="2024-09-19T11:51:38.145" v="125" actId="1076"/>
        <pc:sldMkLst>
          <pc:docMk/>
          <pc:sldMk cId="2484975092" sldId="411"/>
        </pc:sldMkLst>
        <pc:spChg chg="mod">
          <ac:chgData name="Responsable - Sivom" userId="11f0ea09-df76-4850-8466-c9fc2b735fd6" providerId="ADAL" clId="{F4DC89E7-4C1B-4C25-AF48-B52A91FB288B}" dt="2024-09-19T11:27:47.176" v="121" actId="1076"/>
          <ac:spMkLst>
            <pc:docMk/>
            <pc:sldMk cId="2484975092" sldId="411"/>
            <ac:spMk id="9" creationId="{5AB6D40A-2A0A-AF3D-8CF7-3ECD37765637}"/>
          </ac:spMkLst>
        </pc:spChg>
        <pc:picChg chg="add mod">
          <ac:chgData name="Responsable - Sivom" userId="11f0ea09-df76-4850-8466-c9fc2b735fd6" providerId="ADAL" clId="{F4DC89E7-4C1B-4C25-AF48-B52A91FB288B}" dt="2024-09-19T11:51:38.145" v="125" actId="1076"/>
          <ac:picMkLst>
            <pc:docMk/>
            <pc:sldMk cId="2484975092" sldId="411"/>
            <ac:picMk id="2" creationId="{E72C507F-AF7C-48B3-F1E8-49A99AF1005F}"/>
          </ac:picMkLst>
        </pc:picChg>
      </pc:sldChg>
      <pc:sldChg chg="modSp mod">
        <pc:chgData name="Responsable - Sivom" userId="11f0ea09-df76-4850-8466-c9fc2b735fd6" providerId="ADAL" clId="{F4DC89E7-4C1B-4C25-AF48-B52A91FB288B}" dt="2024-09-16T12:51:35.815" v="102" actId="6549"/>
        <pc:sldMkLst>
          <pc:docMk/>
          <pc:sldMk cId="1399042311" sldId="412"/>
        </pc:sldMkLst>
        <pc:spChg chg="mod">
          <ac:chgData name="Responsable - Sivom" userId="11f0ea09-df76-4850-8466-c9fc2b735fd6" providerId="ADAL" clId="{F4DC89E7-4C1B-4C25-AF48-B52A91FB288B}" dt="2024-09-16T12:51:35.815" v="102" actId="6549"/>
          <ac:spMkLst>
            <pc:docMk/>
            <pc:sldMk cId="1399042311" sldId="412"/>
            <ac:spMk id="3" creationId="{591442CD-A26D-1761-8CE7-8BC3075BB4ED}"/>
          </ac:spMkLst>
        </pc:spChg>
      </pc:sldChg>
      <pc:sldChg chg="new del">
        <pc:chgData name="Responsable - Sivom" userId="11f0ea09-df76-4850-8466-c9fc2b735fd6" providerId="ADAL" clId="{F4DC89E7-4C1B-4C25-AF48-B52A91FB288B}" dt="2024-09-19T11:52:31.854" v="128" actId="47"/>
        <pc:sldMkLst>
          <pc:docMk/>
          <pc:sldMk cId="2440353834" sldId="414"/>
        </pc:sldMkLst>
      </pc:sldChg>
      <pc:sldChg chg="new del">
        <pc:chgData name="Responsable - Sivom" userId="11f0ea09-df76-4850-8466-c9fc2b735fd6" providerId="ADAL" clId="{F4DC89E7-4C1B-4C25-AF48-B52A91FB288B}" dt="2024-09-19T11:52:34.502" v="129" actId="47"/>
        <pc:sldMkLst>
          <pc:docMk/>
          <pc:sldMk cId="3880857893" sldId="415"/>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Espace réservé de la date 2">
            <a:extLst>
              <a:ext uri="{FF2B5EF4-FFF2-40B4-BE49-F238E27FC236}">
                <a16:creationId xmlns:a16="http://schemas.microsoft.com/office/drawing/2014/main" id="{08F6756E-81DA-9FAC-70D8-556F658BDDA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lang="fr-FR" sz="1200"/>
            </a:lvl1pPr>
          </a:lstStyle>
          <a:p>
            <a:pPr rtl="0"/>
            <a:fld id="{E7829D4B-412A-499A-8D4F-B904ADB5D0BE}" type="datetime1">
              <a:rPr lang="fr-FR" smtClean="0"/>
              <a:t>19/09/2024</a:t>
            </a:fld>
            <a:endParaRPr lang="fr-FR" dirty="0"/>
          </a:p>
        </p:txBody>
      </p:sp>
      <p:sp>
        <p:nvSpPr>
          <p:cNvPr id="6" name="Espace réservé du numéro de diapositive 5">
            <a:extLst>
              <a:ext uri="{FF2B5EF4-FFF2-40B4-BE49-F238E27FC236}">
                <a16:creationId xmlns:a16="http://schemas.microsoft.com/office/drawing/2014/main" id="{A771D415-D05A-7067-CCD3-457153D96CD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lang="fr-FR" sz="1200"/>
            </a:lvl1pPr>
          </a:lstStyle>
          <a:p>
            <a:pPr rtl="0"/>
            <a:fld id="{E2C230DF-5933-439D-898F-38E9AC9BA688}" type="slidenum">
              <a:rPr lang="fr-FR" smtClean="0"/>
              <a:t>‹N°›</a:t>
            </a:fld>
            <a:endParaRPr lang="fr-FR" dirty="0"/>
          </a:p>
        </p:txBody>
      </p:sp>
      <p:sp>
        <p:nvSpPr>
          <p:cNvPr id="7" name="Espace réservé du pied de page 6">
            <a:extLst>
              <a:ext uri="{FF2B5EF4-FFF2-40B4-BE49-F238E27FC236}">
                <a16:creationId xmlns:a16="http://schemas.microsoft.com/office/drawing/2014/main" id="{B97095E3-54D2-CFD2-4F49-7536FC8641D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lang="fr-FR" sz="1200"/>
            </a:lvl1pPr>
          </a:lstStyle>
          <a:p>
            <a:pPr rtl="0"/>
            <a:endParaRPr lang="fr-FR" dirty="0"/>
          </a:p>
        </p:txBody>
      </p:sp>
      <p:sp>
        <p:nvSpPr>
          <p:cNvPr id="8" name="Espace réservé de l’en-tête 7">
            <a:extLst>
              <a:ext uri="{FF2B5EF4-FFF2-40B4-BE49-F238E27FC236}">
                <a16:creationId xmlns:a16="http://schemas.microsoft.com/office/drawing/2014/main" id="{521EE01A-C0B5-5ECF-96DD-768F86AA15C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fr-FR" sz="1200"/>
            </a:lvl1pPr>
          </a:lstStyle>
          <a:p>
            <a:pPr rtl="0"/>
            <a:endParaRPr lang="fr-FR" dirty="0"/>
          </a:p>
        </p:txBody>
      </p:sp>
    </p:spTree>
    <p:extLst>
      <p:ext uri="{BB962C8B-B14F-4D97-AF65-F5344CB8AC3E}">
        <p14:creationId xmlns:p14="http://schemas.microsoft.com/office/powerpoint/2010/main" val="26532284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fr-FR" sz="1200"/>
            </a:lvl1pPr>
          </a:lstStyle>
          <a:p>
            <a:pPr rtl="0"/>
            <a:endParaRPr lang="fr-FR"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lang="fr-FR" sz="1200"/>
            </a:lvl1pPr>
          </a:lstStyle>
          <a:p>
            <a:pPr rtl="0"/>
            <a:fld id="{CCE360E1-1F2F-4ECC-8A8D-37670FD54F5F}" type="datetime1">
              <a:rPr lang="fr-FR" smtClean="0"/>
              <a:t>19/09/2024</a:t>
            </a:fld>
            <a:endParaRPr lang="fr-FR"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defPPr>
              <a:defRPr lang="fr-FR"/>
            </a:defPPr>
          </a:lstStyle>
          <a:p>
            <a:pPr rtl="0"/>
            <a:endParaRPr lang="fr-FR" dirty="0"/>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defPPr>
              <a:defRPr lang="fr-FR"/>
            </a:defPPr>
          </a:lstStyle>
          <a:p>
            <a:pPr lvl="0" rtl="0"/>
            <a:r>
              <a:rPr lang="fr-FR"/>
              <a:t>Modifiez les styles du texte</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lang="fr-FR" sz="1200"/>
            </a:lvl1pPr>
          </a:lstStyle>
          <a:p>
            <a:pPr rtl="0"/>
            <a:endParaRPr lang="fr-FR"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lang="fr-FR" sz="1200"/>
            </a:lvl1pPr>
          </a:lstStyle>
          <a:p>
            <a:pPr rtl="0"/>
            <a:fld id="{A89C7E07-3C67-C64C-8DA0-0404F6303970}" type="slidenum">
              <a:rPr lang="fr-FR" smtClean="0"/>
              <a:t>‹N°›</a:t>
            </a:fld>
            <a:endParaRPr lang="fr-FR" dirty="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lang="fr-FR" sz="1200" kern="1200">
        <a:solidFill>
          <a:schemeClr val="tx1"/>
        </a:solidFill>
        <a:latin typeface="+mn-lt"/>
        <a:ea typeface="+mn-ea"/>
        <a:cs typeface="+mn-cs"/>
      </a:defRPr>
    </a:lvl1pPr>
    <a:lvl2pPr marL="457200" algn="l" defTabSz="914400" rtl="0" eaLnBrk="1" latinLnBrk="0" hangingPunct="1">
      <a:defRPr lang="fr-FR" sz="1200" kern="1200">
        <a:solidFill>
          <a:schemeClr val="tx1"/>
        </a:solidFill>
        <a:latin typeface="+mn-lt"/>
        <a:ea typeface="+mn-ea"/>
        <a:cs typeface="+mn-cs"/>
      </a:defRPr>
    </a:lvl2pPr>
    <a:lvl3pPr marL="914400" algn="l" defTabSz="914400" rtl="0" eaLnBrk="1" latinLnBrk="0" hangingPunct="1">
      <a:defRPr lang="fr-FR" sz="1200" kern="1200">
        <a:solidFill>
          <a:schemeClr val="tx1"/>
        </a:solidFill>
        <a:latin typeface="+mn-lt"/>
        <a:ea typeface="+mn-ea"/>
        <a:cs typeface="+mn-cs"/>
      </a:defRPr>
    </a:lvl3pPr>
    <a:lvl4pPr marL="1371600" algn="l" defTabSz="914400" rtl="0" eaLnBrk="1" latinLnBrk="0" hangingPunct="1">
      <a:defRPr lang="fr-FR" sz="1200" kern="1200">
        <a:solidFill>
          <a:schemeClr val="tx1"/>
        </a:solidFill>
        <a:latin typeface="+mn-lt"/>
        <a:ea typeface="+mn-ea"/>
        <a:cs typeface="+mn-cs"/>
      </a:defRPr>
    </a:lvl4pPr>
    <a:lvl5pPr marL="1828800" algn="l" defTabSz="914400" rtl="0" eaLnBrk="1" latinLnBrk="0" hangingPunct="1">
      <a:defRPr lang="fr-FR" sz="1200" kern="1200">
        <a:solidFill>
          <a:schemeClr val="tx1"/>
        </a:solidFill>
        <a:latin typeface="+mn-lt"/>
        <a:ea typeface="+mn-ea"/>
        <a:cs typeface="+mn-cs"/>
      </a:defRPr>
    </a:lvl5pPr>
    <a:lvl6pPr marL="2286000" algn="l" defTabSz="914400" rtl="0" eaLnBrk="1" latinLnBrk="0" hangingPunct="1">
      <a:defRPr lang="fr-FR" sz="1200" kern="1200">
        <a:solidFill>
          <a:schemeClr val="tx1"/>
        </a:solidFill>
        <a:latin typeface="+mn-lt"/>
        <a:ea typeface="+mn-ea"/>
        <a:cs typeface="+mn-cs"/>
      </a:defRPr>
    </a:lvl6pPr>
    <a:lvl7pPr marL="2743200" algn="l" defTabSz="914400" rtl="0" eaLnBrk="1" latinLnBrk="0" hangingPunct="1">
      <a:defRPr lang="fr-FR" sz="1200" kern="1200">
        <a:solidFill>
          <a:schemeClr val="tx1"/>
        </a:solidFill>
        <a:latin typeface="+mn-lt"/>
        <a:ea typeface="+mn-ea"/>
        <a:cs typeface="+mn-cs"/>
      </a:defRPr>
    </a:lvl7pPr>
    <a:lvl8pPr marL="3200400" algn="l" defTabSz="914400" rtl="0" eaLnBrk="1" latinLnBrk="0" hangingPunct="1">
      <a:defRPr lang="fr-FR" sz="1200" kern="1200">
        <a:solidFill>
          <a:schemeClr val="tx1"/>
        </a:solidFill>
        <a:latin typeface="+mn-lt"/>
        <a:ea typeface="+mn-ea"/>
        <a:cs typeface="+mn-cs"/>
      </a:defRPr>
    </a:lvl8pPr>
    <a:lvl9pPr marL="3657600" algn="l" defTabSz="914400" rtl="0" eaLnBrk="1" latinLnBrk="0" hangingPunct="1">
      <a:defRPr lang="fr-F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defPPr>
              <a:defRPr lang="fr-FR"/>
            </a:defPPr>
          </a:lstStyle>
          <a:p>
            <a:pPr rtl="0"/>
            <a:endParaRPr lang="fr-FR" dirty="0"/>
          </a:p>
        </p:txBody>
      </p:sp>
      <p:sp>
        <p:nvSpPr>
          <p:cNvPr id="4" name="Espace réservé du numéro de diapositive 3"/>
          <p:cNvSpPr>
            <a:spLocks noGrp="1"/>
          </p:cNvSpPr>
          <p:nvPr>
            <p:ph type="sldNum" sz="quarter" idx="5"/>
          </p:nvPr>
        </p:nvSpPr>
        <p:spPr/>
        <p:txBody>
          <a:bodyPr rtlCol="0"/>
          <a:lstStyle>
            <a:defPPr>
              <a:defRPr lang="fr-FR"/>
            </a:defPPr>
          </a:lstStyle>
          <a:p>
            <a:pPr rtl="0"/>
            <a:fld id="{A89C7E07-3C67-C64C-8DA0-0404F6303970}" type="slidenum">
              <a:rPr lang="fr-FR" smtClean="0"/>
              <a:t>1</a:t>
            </a:fld>
            <a:endParaRPr lang="fr-FR" dirty="0"/>
          </a:p>
        </p:txBody>
      </p:sp>
    </p:spTree>
    <p:extLst>
      <p:ext uri="{BB962C8B-B14F-4D97-AF65-F5344CB8AC3E}">
        <p14:creationId xmlns:p14="http://schemas.microsoft.com/office/powerpoint/2010/main" val="10924538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defPPr>
              <a:defRPr lang="fr-FR"/>
            </a:defPPr>
          </a:lstStyle>
          <a:p>
            <a:pPr rtl="0"/>
            <a:endParaRPr lang="fr-FR" dirty="0"/>
          </a:p>
        </p:txBody>
      </p:sp>
      <p:sp>
        <p:nvSpPr>
          <p:cNvPr id="4" name="Espace réservé du numéro de diapositive 3"/>
          <p:cNvSpPr>
            <a:spLocks noGrp="1"/>
          </p:cNvSpPr>
          <p:nvPr>
            <p:ph type="sldNum" sz="quarter" idx="5"/>
          </p:nvPr>
        </p:nvSpPr>
        <p:spPr/>
        <p:txBody>
          <a:bodyPr rtlCol="0"/>
          <a:lstStyle>
            <a:defPPr>
              <a:defRPr lang="fr-FR"/>
            </a:defPPr>
          </a:lstStyle>
          <a:p>
            <a:pPr rtl="0"/>
            <a:fld id="{A89C7E07-3C67-C64C-8DA0-0404F6303970}" type="slidenum">
              <a:rPr lang="fr-FR" smtClean="0"/>
              <a:t>10</a:t>
            </a:fld>
            <a:endParaRPr lang="fr-FR" dirty="0"/>
          </a:p>
        </p:txBody>
      </p:sp>
    </p:spTree>
    <p:extLst>
      <p:ext uri="{BB962C8B-B14F-4D97-AF65-F5344CB8AC3E}">
        <p14:creationId xmlns:p14="http://schemas.microsoft.com/office/powerpoint/2010/main" val="2305293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defPPr>
              <a:defRPr lang="fr-FR"/>
            </a:defPPr>
          </a:lstStyle>
          <a:p>
            <a:pPr rtl="0"/>
            <a:endParaRPr lang="fr-FR" dirty="0"/>
          </a:p>
        </p:txBody>
      </p:sp>
      <p:sp>
        <p:nvSpPr>
          <p:cNvPr id="4" name="Espace réservé du numéro de diapositive 3"/>
          <p:cNvSpPr>
            <a:spLocks noGrp="1"/>
          </p:cNvSpPr>
          <p:nvPr>
            <p:ph type="sldNum" sz="quarter" idx="5"/>
          </p:nvPr>
        </p:nvSpPr>
        <p:spPr/>
        <p:txBody>
          <a:bodyPr rtlCol="0"/>
          <a:lstStyle>
            <a:defPPr>
              <a:defRPr lang="fr-FR"/>
            </a:defPPr>
          </a:lstStyle>
          <a:p>
            <a:pPr rtl="0"/>
            <a:fld id="{A89C7E07-3C67-C64C-8DA0-0404F6303970}" type="slidenum">
              <a:rPr lang="fr-FR" smtClean="0"/>
              <a:t>2</a:t>
            </a:fld>
            <a:endParaRPr lang="fr-FR" dirty="0"/>
          </a:p>
        </p:txBody>
      </p:sp>
    </p:spTree>
    <p:extLst>
      <p:ext uri="{BB962C8B-B14F-4D97-AF65-F5344CB8AC3E}">
        <p14:creationId xmlns:p14="http://schemas.microsoft.com/office/powerpoint/2010/main" val="3113416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defPPr>
              <a:defRPr lang="fr-FR"/>
            </a:defPPr>
          </a:lstStyle>
          <a:p>
            <a:pPr rtl="0"/>
            <a:endParaRPr lang="fr-FR" dirty="0"/>
          </a:p>
        </p:txBody>
      </p:sp>
      <p:sp>
        <p:nvSpPr>
          <p:cNvPr id="4" name="Espace réservé du numéro de diapositive 3"/>
          <p:cNvSpPr>
            <a:spLocks noGrp="1"/>
          </p:cNvSpPr>
          <p:nvPr>
            <p:ph type="sldNum" sz="quarter" idx="5"/>
          </p:nvPr>
        </p:nvSpPr>
        <p:spPr/>
        <p:txBody>
          <a:bodyPr rtlCol="0"/>
          <a:lstStyle>
            <a:defPPr>
              <a:defRPr lang="fr-FR"/>
            </a:defPPr>
          </a:lstStyle>
          <a:p>
            <a:pPr rtl="0"/>
            <a:fld id="{A89C7E07-3C67-C64C-8DA0-0404F6303970}" type="slidenum">
              <a:rPr lang="fr-FR" smtClean="0"/>
              <a:t>3</a:t>
            </a:fld>
            <a:endParaRPr lang="fr-FR" dirty="0"/>
          </a:p>
        </p:txBody>
      </p:sp>
    </p:spTree>
    <p:extLst>
      <p:ext uri="{BB962C8B-B14F-4D97-AF65-F5344CB8AC3E}">
        <p14:creationId xmlns:p14="http://schemas.microsoft.com/office/powerpoint/2010/main" val="39082765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BBC04D-2568-C19F-6211-ABA7996CBC5B}"/>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BBBD96A4-D432-FA69-5E46-4DF91D77CA91}"/>
              </a:ext>
            </a:extLst>
          </p:cNvPr>
          <p:cNvSpPr>
            <a:spLocks noGrp="1" noRot="1" noChangeAspect="1"/>
          </p:cNvSpPr>
          <p:nvPr>
            <p:ph type="sldImg"/>
          </p:nvPr>
        </p:nvSpPr>
        <p:spPr/>
      </p:sp>
      <p:sp>
        <p:nvSpPr>
          <p:cNvPr id="3" name="Espace réservé des commentaires 2">
            <a:extLst>
              <a:ext uri="{FF2B5EF4-FFF2-40B4-BE49-F238E27FC236}">
                <a16:creationId xmlns:a16="http://schemas.microsoft.com/office/drawing/2014/main" id="{EF639921-CFBB-DE6F-31EB-81B758CA0268}"/>
              </a:ext>
            </a:extLst>
          </p:cNvPr>
          <p:cNvSpPr>
            <a:spLocks noGrp="1"/>
          </p:cNvSpPr>
          <p:nvPr>
            <p:ph type="body" idx="1"/>
          </p:nvPr>
        </p:nvSpPr>
        <p:spPr/>
        <p:txBody>
          <a:bodyPr rtlCol="0"/>
          <a:lstStyle>
            <a:defPPr>
              <a:defRPr lang="fr-FR"/>
            </a:defPPr>
          </a:lstStyle>
          <a:p>
            <a:pPr rtl="0"/>
            <a:endParaRPr lang="fr-FR" dirty="0"/>
          </a:p>
        </p:txBody>
      </p:sp>
      <p:sp>
        <p:nvSpPr>
          <p:cNvPr id="4" name="Espace réservé du numéro de diapositive 3">
            <a:extLst>
              <a:ext uri="{FF2B5EF4-FFF2-40B4-BE49-F238E27FC236}">
                <a16:creationId xmlns:a16="http://schemas.microsoft.com/office/drawing/2014/main" id="{4453E3F8-8185-F97B-2F08-1F44FCE2A5AB}"/>
              </a:ext>
            </a:extLst>
          </p:cNvPr>
          <p:cNvSpPr>
            <a:spLocks noGrp="1"/>
          </p:cNvSpPr>
          <p:nvPr>
            <p:ph type="sldNum" sz="quarter" idx="5"/>
          </p:nvPr>
        </p:nvSpPr>
        <p:spPr/>
        <p:txBody>
          <a:bodyPr rtlCol="0"/>
          <a:lstStyle>
            <a:defPPr>
              <a:defRPr lang="fr-FR"/>
            </a:defPPr>
          </a:lstStyle>
          <a:p>
            <a:pPr rtl="0"/>
            <a:fld id="{A89C7E07-3C67-C64C-8DA0-0404F6303970}" type="slidenum">
              <a:rPr lang="fr-FR" smtClean="0"/>
              <a:t>4</a:t>
            </a:fld>
            <a:endParaRPr lang="fr-FR" dirty="0"/>
          </a:p>
        </p:txBody>
      </p:sp>
    </p:spTree>
    <p:extLst>
      <p:ext uri="{BB962C8B-B14F-4D97-AF65-F5344CB8AC3E}">
        <p14:creationId xmlns:p14="http://schemas.microsoft.com/office/powerpoint/2010/main" val="3727777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defPPr>
              <a:defRPr lang="fr-FR"/>
            </a:defPPr>
          </a:lstStyle>
          <a:p>
            <a:pPr rtl="0"/>
            <a:endParaRPr lang="fr-FR" dirty="0"/>
          </a:p>
        </p:txBody>
      </p:sp>
      <p:sp>
        <p:nvSpPr>
          <p:cNvPr id="4" name="Espace réservé du numéro de diapositive 3"/>
          <p:cNvSpPr>
            <a:spLocks noGrp="1"/>
          </p:cNvSpPr>
          <p:nvPr>
            <p:ph type="sldNum" sz="quarter" idx="5"/>
          </p:nvPr>
        </p:nvSpPr>
        <p:spPr/>
        <p:txBody>
          <a:bodyPr rtlCol="0"/>
          <a:lstStyle>
            <a:defPPr>
              <a:defRPr lang="fr-FR"/>
            </a:defPPr>
          </a:lstStyle>
          <a:p>
            <a:pPr rtl="0"/>
            <a:fld id="{A89C7E07-3C67-C64C-8DA0-0404F6303970}" type="slidenum">
              <a:rPr lang="fr-FR" smtClean="0"/>
              <a:t>5</a:t>
            </a:fld>
            <a:endParaRPr lang="fr-FR" dirty="0"/>
          </a:p>
        </p:txBody>
      </p:sp>
    </p:spTree>
    <p:extLst>
      <p:ext uri="{BB962C8B-B14F-4D97-AF65-F5344CB8AC3E}">
        <p14:creationId xmlns:p14="http://schemas.microsoft.com/office/powerpoint/2010/main" val="23861837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BBC04D-2568-C19F-6211-ABA7996CBC5B}"/>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BBBD96A4-D432-FA69-5E46-4DF91D77CA91}"/>
              </a:ext>
            </a:extLst>
          </p:cNvPr>
          <p:cNvSpPr>
            <a:spLocks noGrp="1" noRot="1" noChangeAspect="1"/>
          </p:cNvSpPr>
          <p:nvPr>
            <p:ph type="sldImg"/>
          </p:nvPr>
        </p:nvSpPr>
        <p:spPr/>
      </p:sp>
      <p:sp>
        <p:nvSpPr>
          <p:cNvPr id="3" name="Espace réservé des commentaires 2">
            <a:extLst>
              <a:ext uri="{FF2B5EF4-FFF2-40B4-BE49-F238E27FC236}">
                <a16:creationId xmlns:a16="http://schemas.microsoft.com/office/drawing/2014/main" id="{EF639921-CFBB-DE6F-31EB-81B758CA0268}"/>
              </a:ext>
            </a:extLst>
          </p:cNvPr>
          <p:cNvSpPr>
            <a:spLocks noGrp="1"/>
          </p:cNvSpPr>
          <p:nvPr>
            <p:ph type="body" idx="1"/>
          </p:nvPr>
        </p:nvSpPr>
        <p:spPr/>
        <p:txBody>
          <a:bodyPr rtlCol="0"/>
          <a:lstStyle>
            <a:defPPr>
              <a:defRPr lang="fr-FR"/>
            </a:defPPr>
          </a:lstStyle>
          <a:p>
            <a:pPr rtl="0"/>
            <a:endParaRPr lang="fr-FR" dirty="0"/>
          </a:p>
        </p:txBody>
      </p:sp>
      <p:sp>
        <p:nvSpPr>
          <p:cNvPr id="4" name="Espace réservé du numéro de diapositive 3">
            <a:extLst>
              <a:ext uri="{FF2B5EF4-FFF2-40B4-BE49-F238E27FC236}">
                <a16:creationId xmlns:a16="http://schemas.microsoft.com/office/drawing/2014/main" id="{4453E3F8-8185-F97B-2F08-1F44FCE2A5AB}"/>
              </a:ext>
            </a:extLst>
          </p:cNvPr>
          <p:cNvSpPr>
            <a:spLocks noGrp="1"/>
          </p:cNvSpPr>
          <p:nvPr>
            <p:ph type="sldNum" sz="quarter" idx="5"/>
          </p:nvPr>
        </p:nvSpPr>
        <p:spPr/>
        <p:txBody>
          <a:bodyPr rtlCol="0"/>
          <a:lstStyle>
            <a:defPPr>
              <a:defRPr lang="fr-FR"/>
            </a:defPPr>
          </a:lstStyle>
          <a:p>
            <a:pPr rtl="0"/>
            <a:fld id="{A89C7E07-3C67-C64C-8DA0-0404F6303970}" type="slidenum">
              <a:rPr lang="fr-FR" smtClean="0"/>
              <a:t>6</a:t>
            </a:fld>
            <a:endParaRPr lang="fr-FR" dirty="0"/>
          </a:p>
        </p:txBody>
      </p:sp>
    </p:spTree>
    <p:extLst>
      <p:ext uri="{BB962C8B-B14F-4D97-AF65-F5344CB8AC3E}">
        <p14:creationId xmlns:p14="http://schemas.microsoft.com/office/powerpoint/2010/main" val="36131584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defPPr>
              <a:defRPr lang="fr-FR"/>
            </a:defPPr>
          </a:lstStyle>
          <a:p>
            <a:pPr rtl="0"/>
            <a:endParaRPr lang="fr-FR" dirty="0"/>
          </a:p>
        </p:txBody>
      </p:sp>
      <p:sp>
        <p:nvSpPr>
          <p:cNvPr id="4" name="Espace réservé du numéro de diapositive 3"/>
          <p:cNvSpPr>
            <a:spLocks noGrp="1"/>
          </p:cNvSpPr>
          <p:nvPr>
            <p:ph type="sldNum" sz="quarter" idx="5"/>
          </p:nvPr>
        </p:nvSpPr>
        <p:spPr/>
        <p:txBody>
          <a:bodyPr rtlCol="0"/>
          <a:lstStyle>
            <a:defPPr>
              <a:defRPr lang="fr-FR"/>
            </a:defPPr>
          </a:lstStyle>
          <a:p>
            <a:pPr rtl="0"/>
            <a:fld id="{A89C7E07-3C67-C64C-8DA0-0404F6303970}" type="slidenum">
              <a:rPr lang="fr-FR" smtClean="0"/>
              <a:t>7</a:t>
            </a:fld>
            <a:endParaRPr lang="fr-FR" dirty="0"/>
          </a:p>
        </p:txBody>
      </p:sp>
    </p:spTree>
    <p:extLst>
      <p:ext uri="{BB962C8B-B14F-4D97-AF65-F5344CB8AC3E}">
        <p14:creationId xmlns:p14="http://schemas.microsoft.com/office/powerpoint/2010/main" val="5011604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BBC04D-2568-C19F-6211-ABA7996CBC5B}"/>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BBBD96A4-D432-FA69-5E46-4DF91D77CA91}"/>
              </a:ext>
            </a:extLst>
          </p:cNvPr>
          <p:cNvSpPr>
            <a:spLocks noGrp="1" noRot="1" noChangeAspect="1"/>
          </p:cNvSpPr>
          <p:nvPr>
            <p:ph type="sldImg"/>
          </p:nvPr>
        </p:nvSpPr>
        <p:spPr/>
      </p:sp>
      <p:sp>
        <p:nvSpPr>
          <p:cNvPr id="3" name="Espace réservé des commentaires 2">
            <a:extLst>
              <a:ext uri="{FF2B5EF4-FFF2-40B4-BE49-F238E27FC236}">
                <a16:creationId xmlns:a16="http://schemas.microsoft.com/office/drawing/2014/main" id="{EF639921-CFBB-DE6F-31EB-81B758CA0268}"/>
              </a:ext>
            </a:extLst>
          </p:cNvPr>
          <p:cNvSpPr>
            <a:spLocks noGrp="1"/>
          </p:cNvSpPr>
          <p:nvPr>
            <p:ph type="body" idx="1"/>
          </p:nvPr>
        </p:nvSpPr>
        <p:spPr/>
        <p:txBody>
          <a:bodyPr rtlCol="0"/>
          <a:lstStyle>
            <a:defPPr>
              <a:defRPr lang="fr-FR"/>
            </a:defPPr>
          </a:lstStyle>
          <a:p>
            <a:pPr rtl="0"/>
            <a:endParaRPr lang="fr-FR" dirty="0"/>
          </a:p>
        </p:txBody>
      </p:sp>
      <p:sp>
        <p:nvSpPr>
          <p:cNvPr id="4" name="Espace réservé du numéro de diapositive 3">
            <a:extLst>
              <a:ext uri="{FF2B5EF4-FFF2-40B4-BE49-F238E27FC236}">
                <a16:creationId xmlns:a16="http://schemas.microsoft.com/office/drawing/2014/main" id="{4453E3F8-8185-F97B-2F08-1F44FCE2A5AB}"/>
              </a:ext>
            </a:extLst>
          </p:cNvPr>
          <p:cNvSpPr>
            <a:spLocks noGrp="1"/>
          </p:cNvSpPr>
          <p:nvPr>
            <p:ph type="sldNum" sz="quarter" idx="5"/>
          </p:nvPr>
        </p:nvSpPr>
        <p:spPr/>
        <p:txBody>
          <a:bodyPr rtlCol="0"/>
          <a:lstStyle>
            <a:defPPr>
              <a:defRPr lang="fr-FR"/>
            </a:defPPr>
          </a:lstStyle>
          <a:p>
            <a:pPr rtl="0"/>
            <a:fld id="{A89C7E07-3C67-C64C-8DA0-0404F6303970}" type="slidenum">
              <a:rPr lang="fr-FR" smtClean="0"/>
              <a:t>8</a:t>
            </a:fld>
            <a:endParaRPr lang="fr-FR" dirty="0"/>
          </a:p>
        </p:txBody>
      </p:sp>
    </p:spTree>
    <p:extLst>
      <p:ext uri="{BB962C8B-B14F-4D97-AF65-F5344CB8AC3E}">
        <p14:creationId xmlns:p14="http://schemas.microsoft.com/office/powerpoint/2010/main" val="35366302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defPPr>
              <a:defRPr lang="fr-FR"/>
            </a:defPPr>
          </a:lstStyle>
          <a:p>
            <a:pPr rtl="0"/>
            <a:endParaRPr lang="fr-FR" dirty="0"/>
          </a:p>
        </p:txBody>
      </p:sp>
      <p:sp>
        <p:nvSpPr>
          <p:cNvPr id="4" name="Espace réservé du numéro de diapositive 3"/>
          <p:cNvSpPr>
            <a:spLocks noGrp="1"/>
          </p:cNvSpPr>
          <p:nvPr>
            <p:ph type="sldNum" sz="quarter" idx="5"/>
          </p:nvPr>
        </p:nvSpPr>
        <p:spPr/>
        <p:txBody>
          <a:bodyPr rtlCol="0"/>
          <a:lstStyle>
            <a:defPPr>
              <a:defRPr lang="fr-FR"/>
            </a:defPPr>
          </a:lstStyle>
          <a:p>
            <a:pPr rtl="0"/>
            <a:fld id="{A89C7E07-3C67-C64C-8DA0-0404F6303970}" type="slidenum">
              <a:rPr lang="fr-FR" smtClean="0"/>
              <a:t>9</a:t>
            </a:fld>
            <a:endParaRPr lang="fr-FR" dirty="0"/>
          </a:p>
        </p:txBody>
      </p:sp>
    </p:spTree>
    <p:extLst>
      <p:ext uri="{BB962C8B-B14F-4D97-AF65-F5344CB8AC3E}">
        <p14:creationId xmlns:p14="http://schemas.microsoft.com/office/powerpoint/2010/main" val="1765923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1">
    <p:bg>
      <p:bgPr>
        <a:solidFill>
          <a:schemeClr val="tx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309904" y="411479"/>
            <a:ext cx="5486400" cy="3291840"/>
          </a:xfrm>
          <a:prstGeom prst="rect">
            <a:avLst/>
          </a:prstGeom>
        </p:spPr>
        <p:txBody>
          <a:bodyPr lIns="0" tIns="0" rIns="0" bIns="0" rtlCol="0" anchor="b">
            <a:noAutofit/>
          </a:bodyPr>
          <a:lstStyle>
            <a:lvl1pPr algn="l">
              <a:lnSpc>
                <a:spcPct val="80000"/>
              </a:lnSpc>
              <a:defRPr lang="fr-FR" sz="6000" b="1" i="0" spc="100" baseline="0">
                <a:solidFill>
                  <a:schemeClr val="bg1"/>
                </a:solidFill>
                <a:latin typeface="+mj-lt"/>
              </a:defRPr>
            </a:lvl1pPr>
          </a:lstStyle>
          <a:p>
            <a:pPr rtl="0"/>
            <a:r>
              <a:rPr lang="fr-FR"/>
              <a:t>Cliquez pour ajouter un titre </a:t>
            </a:r>
          </a:p>
        </p:txBody>
      </p:sp>
      <p:grpSp>
        <p:nvGrpSpPr>
          <p:cNvPr id="9" name="Groupe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a:off x="1" y="758752"/>
            <a:ext cx="6099248" cy="6099248"/>
            <a:chOff x="0" y="12289"/>
            <a:chExt cx="3550" cy="3551"/>
          </a:xfrm>
        </p:grpSpPr>
        <p:sp>
          <p:nvSpPr>
            <p:cNvPr id="10" name="Forme libre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1" name="Forme libre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2" name="Forme libre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grpSp>
      <p:cxnSp>
        <p:nvCxnSpPr>
          <p:cNvPr id="13" name="Connecteur droit 12">
            <a:extLst>
              <a:ext uri="{FF2B5EF4-FFF2-40B4-BE49-F238E27FC236}">
                <a16:creationId xmlns:a16="http://schemas.microsoft.com/office/drawing/2014/main" id="{A69706A2-3726-FE4E-B923-E75D48597816}"/>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41327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re, contenu et tableau">
    <p:bg>
      <p:bgPr>
        <a:solidFill>
          <a:schemeClr val="tx1"/>
        </a:solid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CF555767-B3D8-BD57-1D42-7F6E1E66892B}"/>
              </a:ext>
              <a:ext uri="{C183D7F6-B498-43B3-948B-1728B52AA6E4}">
                <adec:decorative xmlns:adec="http://schemas.microsoft.com/office/drawing/2017/decorative" val="1"/>
              </a:ext>
            </a:extLst>
          </p:cNvPr>
          <p:cNvGrpSpPr>
            <a:grpSpLocks/>
          </p:cNvGrpSpPr>
          <p:nvPr userDrawn="1"/>
        </p:nvGrpSpPr>
        <p:grpSpPr bwMode="auto">
          <a:xfrm rot="16200000" flipV="1">
            <a:off x="0" y="3900132"/>
            <a:ext cx="2959226" cy="2959226"/>
            <a:chOff x="0" y="12289"/>
            <a:chExt cx="3550" cy="3551"/>
          </a:xfrm>
        </p:grpSpPr>
        <p:sp>
          <p:nvSpPr>
            <p:cNvPr id="9" name="Forme libre 13">
              <a:extLst>
                <a:ext uri="{FF2B5EF4-FFF2-40B4-BE49-F238E27FC236}">
                  <a16:creationId xmlns:a16="http://schemas.microsoft.com/office/drawing/2014/main" id="{BC972B6D-098C-52F6-E990-52623B368FB1}"/>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5" name="Forme libre 14">
              <a:extLst>
                <a:ext uri="{FF2B5EF4-FFF2-40B4-BE49-F238E27FC236}">
                  <a16:creationId xmlns:a16="http://schemas.microsoft.com/office/drawing/2014/main" id="{3F0D3EE3-9A8C-531D-1EEE-1AFAB9F3BCA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7" name="Forme libre 15">
              <a:extLst>
                <a:ext uri="{FF2B5EF4-FFF2-40B4-BE49-F238E27FC236}">
                  <a16:creationId xmlns:a16="http://schemas.microsoft.com/office/drawing/2014/main" id="{A2BE192C-1768-890B-EC1B-5ED6E1F8259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grpSp>
      <p:sp>
        <p:nvSpPr>
          <p:cNvPr id="16" name="Titre 1">
            <a:extLst>
              <a:ext uri="{FF2B5EF4-FFF2-40B4-BE49-F238E27FC236}">
                <a16:creationId xmlns:a16="http://schemas.microsoft.com/office/drawing/2014/main" id="{109B023A-F28F-184D-BA48-3F1C0502AE0A}"/>
              </a:ext>
            </a:extLst>
          </p:cNvPr>
          <p:cNvSpPr>
            <a:spLocks noGrp="1"/>
          </p:cNvSpPr>
          <p:nvPr>
            <p:ph type="title" hasCustomPrompt="1"/>
          </p:nvPr>
        </p:nvSpPr>
        <p:spPr>
          <a:xfrm>
            <a:off x="3661409" y="4661717"/>
            <a:ext cx="7936230" cy="1380760"/>
          </a:xfrm>
          <a:prstGeom prst="rect">
            <a:avLst/>
          </a:prstGeom>
        </p:spPr>
        <p:txBody>
          <a:bodyPr lIns="0" tIns="0" rIns="0" bIns="0" rtlCol="0" anchor="b" anchorCtr="0">
            <a:noAutofit/>
          </a:bodyPr>
          <a:lstStyle>
            <a:lvl1pPr>
              <a:defRPr lang="fr-FR" sz="4400" b="1" i="0">
                <a:solidFill>
                  <a:schemeClr val="bg1"/>
                </a:solidFill>
                <a:latin typeface="+mj-lt"/>
              </a:defRPr>
            </a:lvl1pPr>
          </a:lstStyle>
          <a:p>
            <a:pPr rtl="0"/>
            <a:r>
              <a:rPr lang="fr-FR"/>
              <a:t>Cliquez pour ajouter un titre </a:t>
            </a:r>
          </a:p>
        </p:txBody>
      </p:sp>
      <p:cxnSp>
        <p:nvCxnSpPr>
          <p:cNvPr id="4" name="Connecteur droit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3670935" y="631317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7" name="Espace réservé du contenu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603885" y="584005"/>
            <a:ext cx="2825115" cy="3999060"/>
          </a:xfrm>
        </p:spPr>
        <p:txBody>
          <a:bodyPr lIns="0" tIns="274320" rtlCol="0">
            <a:normAutofit/>
          </a:bodyPr>
          <a:lstStyle>
            <a:lvl1pPr marL="0" indent="0">
              <a:spcBef>
                <a:spcPts val="1800"/>
              </a:spcBef>
              <a:buFont typeface="Arial" panose="020B0604020202020204" pitchFamily="34" charset="0"/>
              <a:buNone/>
              <a:defRPr lang="fr-FR" sz="2000"/>
            </a:lvl1pPr>
            <a:lvl2pPr marL="457200" indent="0">
              <a:spcBef>
                <a:spcPts val="1800"/>
              </a:spcBef>
              <a:buNone/>
              <a:defRPr lang="fr-FR" sz="2000"/>
            </a:lvl2pPr>
            <a:lvl3pPr marL="914400" indent="0">
              <a:spcBef>
                <a:spcPts val="1800"/>
              </a:spcBef>
              <a:buNone/>
              <a:defRPr lang="fr-FR" sz="2000"/>
            </a:lvl3pPr>
            <a:lvl4pPr marL="1371600" indent="0">
              <a:spcBef>
                <a:spcPts val="1800"/>
              </a:spcBef>
              <a:buNone/>
              <a:defRPr lang="fr-FR" sz="2000"/>
            </a:lvl4pPr>
            <a:lvl5pPr marL="1828800" indent="0">
              <a:spcBef>
                <a:spcPts val="1800"/>
              </a:spcBef>
              <a:buNone/>
              <a:defRPr lang="fr-FR" sz="2000"/>
            </a:lvl5pPr>
          </a:lstStyle>
          <a:p>
            <a:pPr lvl="0" rtl="0"/>
            <a:r>
              <a:rPr lang="fr-FR"/>
              <a:t>Cliquer pour ajouter du contenu</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6" name="Espace réservé du contenu 5">
            <a:extLst>
              <a:ext uri="{FF2B5EF4-FFF2-40B4-BE49-F238E27FC236}">
                <a16:creationId xmlns:a16="http://schemas.microsoft.com/office/drawing/2014/main" id="{5BCAAA28-C292-C527-AD35-90836B8BB978}"/>
              </a:ext>
            </a:extLst>
          </p:cNvPr>
          <p:cNvSpPr>
            <a:spLocks noGrp="1"/>
          </p:cNvSpPr>
          <p:nvPr>
            <p:ph sz="quarter" idx="13" hasCustomPrompt="1"/>
          </p:nvPr>
        </p:nvSpPr>
        <p:spPr>
          <a:xfrm>
            <a:off x="3670934" y="584005"/>
            <a:ext cx="7926705" cy="3999060"/>
          </a:xfrm>
        </p:spPr>
        <p:txBody>
          <a:bodyPr lIns="0" rtlCol="0">
            <a:normAutofit/>
          </a:bodyPr>
          <a:lstStyle>
            <a:lvl1pPr marL="0" indent="0">
              <a:spcBef>
                <a:spcPts val="1800"/>
              </a:spcBef>
              <a:buNone/>
              <a:defRPr lang="fr-FR" sz="2000"/>
            </a:lvl1pPr>
            <a:lvl2pPr>
              <a:spcBef>
                <a:spcPts val="600"/>
              </a:spcBef>
              <a:defRPr lang="fr-FR" sz="2000"/>
            </a:lvl2pPr>
            <a:lvl3pPr>
              <a:spcBef>
                <a:spcPts val="1800"/>
              </a:spcBef>
              <a:defRPr lang="fr-FR" sz="2000"/>
            </a:lvl3pPr>
            <a:lvl4pPr>
              <a:spcBef>
                <a:spcPts val="1800"/>
              </a:spcBef>
              <a:defRPr lang="fr-FR" sz="2000"/>
            </a:lvl4pPr>
            <a:lvl5pPr>
              <a:spcBef>
                <a:spcPts val="1800"/>
              </a:spcBef>
              <a:defRPr lang="fr-FR" sz="2000"/>
            </a:lvl5pPr>
          </a:lstStyle>
          <a:p>
            <a:pPr lvl="0" rtl="0"/>
            <a:r>
              <a:rPr lang="fr-FR"/>
              <a:t>Cliquer pour ajouter du contenu</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10" name="Espace réservé du numéro de diapositive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rtlCol="0"/>
          <a:lstStyle>
            <a:defPPr>
              <a:defRPr lang="fr-FR"/>
            </a:defPPr>
          </a:lstStyle>
          <a:p>
            <a:pPr rtl="0"/>
            <a:fld id="{294A09A9-5501-47C1-A89A-A340965A2BE2}" type="slidenum">
              <a:rPr lang="fr-FR" smtClean="0"/>
              <a:pPr/>
              <a:t>‹N°›</a:t>
            </a:fld>
            <a:endParaRPr lang="fr-FR" dirty="0">
              <a:latin typeface="+mn-lt"/>
            </a:endParaRPr>
          </a:p>
        </p:txBody>
      </p:sp>
      <p:sp>
        <p:nvSpPr>
          <p:cNvPr id="8" name="Espace réservé de la date 7">
            <a:extLst>
              <a:ext uri="{FF2B5EF4-FFF2-40B4-BE49-F238E27FC236}">
                <a16:creationId xmlns:a16="http://schemas.microsoft.com/office/drawing/2014/main" id="{C5EA2E64-5690-A56B-7051-476EC7BADA55}"/>
              </a:ext>
            </a:extLst>
          </p:cNvPr>
          <p:cNvSpPr>
            <a:spLocks noGrp="1"/>
          </p:cNvSpPr>
          <p:nvPr>
            <p:ph type="dt" sz="half" idx="11"/>
          </p:nvPr>
        </p:nvSpPr>
        <p:spPr/>
        <p:txBody>
          <a:bodyPr rtlCol="0"/>
          <a:lstStyle>
            <a:defPPr>
              <a:defRPr lang="fr-FR"/>
            </a:defPPr>
          </a:lstStyle>
          <a:p>
            <a:pPr rtl="0"/>
            <a:endParaRPr lang="fr-FR" dirty="0">
              <a:latin typeface="+mn-lt"/>
            </a:endParaRPr>
          </a:p>
        </p:txBody>
      </p:sp>
    </p:spTree>
    <p:extLst>
      <p:ext uri="{BB962C8B-B14F-4D97-AF65-F5344CB8AC3E}">
        <p14:creationId xmlns:p14="http://schemas.microsoft.com/office/powerpoint/2010/main" val="2244329111"/>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re et deux contenus">
    <p:bg>
      <p:bgPr>
        <a:solidFill>
          <a:schemeClr val="tx1"/>
        </a:solidFill>
        <a:effectLst/>
      </p:bgPr>
    </p:bg>
    <p:spTree>
      <p:nvGrpSpPr>
        <p:cNvPr id="1" name=""/>
        <p:cNvGrpSpPr/>
        <p:nvPr/>
      </p:nvGrpSpPr>
      <p:grpSpPr>
        <a:xfrm>
          <a:off x="0" y="0"/>
          <a:ext cx="0" cy="0"/>
          <a:chOff x="0" y="0"/>
          <a:chExt cx="0" cy="0"/>
        </a:xfrm>
      </p:grpSpPr>
      <p:grpSp>
        <p:nvGrpSpPr>
          <p:cNvPr id="11" name="Groupe 10">
            <a:extLst>
              <a:ext uri="{FF2B5EF4-FFF2-40B4-BE49-F238E27FC236}">
                <a16:creationId xmlns:a16="http://schemas.microsoft.com/office/drawing/2014/main" id="{C97D5AF2-684A-4A8D-3D82-B57D7AC44677}"/>
              </a:ext>
              <a:ext uri="{C183D7F6-B498-43B3-948B-1728B52AA6E4}">
                <adec:decorative xmlns:adec="http://schemas.microsoft.com/office/drawing/2017/decorative" val="1"/>
              </a:ext>
            </a:extLst>
          </p:cNvPr>
          <p:cNvGrpSpPr>
            <a:grpSpLocks/>
          </p:cNvGrpSpPr>
          <p:nvPr userDrawn="1"/>
        </p:nvGrpSpPr>
        <p:grpSpPr bwMode="auto">
          <a:xfrm rot="10800000">
            <a:off x="8870040" y="0"/>
            <a:ext cx="3325208" cy="3325208"/>
            <a:chOff x="0" y="12289"/>
            <a:chExt cx="3550" cy="3551"/>
          </a:xfrm>
        </p:grpSpPr>
        <p:sp>
          <p:nvSpPr>
            <p:cNvPr id="12" name="Forme libre 4">
              <a:extLst>
                <a:ext uri="{FF2B5EF4-FFF2-40B4-BE49-F238E27FC236}">
                  <a16:creationId xmlns:a16="http://schemas.microsoft.com/office/drawing/2014/main" id="{8CF5F650-F8F0-F4FE-44DA-1F14ADE428B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3" name="Forme libre 5">
              <a:extLst>
                <a:ext uri="{FF2B5EF4-FFF2-40B4-BE49-F238E27FC236}">
                  <a16:creationId xmlns:a16="http://schemas.microsoft.com/office/drawing/2014/main" id="{18870924-E47D-404F-59B5-BD1C58F7B04C}"/>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4" name="Forme libre 7">
              <a:extLst>
                <a:ext uri="{FF2B5EF4-FFF2-40B4-BE49-F238E27FC236}">
                  <a16:creationId xmlns:a16="http://schemas.microsoft.com/office/drawing/2014/main" id="{80806A65-E4FC-2F52-65B3-CC181E620C29}"/>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grpSp>
      <p:sp>
        <p:nvSpPr>
          <p:cNvPr id="16" name="Titr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198408"/>
            <a:ext cx="10972800" cy="1574317"/>
          </a:xfrm>
          <a:prstGeom prst="rect">
            <a:avLst/>
          </a:prstGeom>
        </p:spPr>
        <p:txBody>
          <a:bodyPr lIns="0" tIns="0" rIns="0" bIns="0" rtlCol="0" anchor="b" anchorCtr="0">
            <a:noAutofit/>
          </a:bodyPr>
          <a:lstStyle>
            <a:lvl1pPr>
              <a:defRPr lang="fr-FR" sz="4400" b="1" i="0">
                <a:solidFill>
                  <a:schemeClr val="bg1"/>
                </a:solidFill>
                <a:latin typeface="+mj-lt"/>
              </a:defRPr>
            </a:lvl1pPr>
          </a:lstStyle>
          <a:p>
            <a:pPr rtl="0"/>
            <a:r>
              <a:rPr lang="fr-FR"/>
              <a:t>Cliquez pour ajouter un titre </a:t>
            </a:r>
          </a:p>
        </p:txBody>
      </p:sp>
      <p:cxnSp>
        <p:nvCxnSpPr>
          <p:cNvPr id="4" name="Connecteur droit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6" name="Espace réservé du contenu 5">
            <a:extLst>
              <a:ext uri="{FF2B5EF4-FFF2-40B4-BE49-F238E27FC236}">
                <a16:creationId xmlns:a16="http://schemas.microsoft.com/office/drawing/2014/main" id="{5BCAAA28-C292-C527-AD35-90836B8BB978}"/>
              </a:ext>
            </a:extLst>
          </p:cNvPr>
          <p:cNvSpPr>
            <a:spLocks noGrp="1"/>
          </p:cNvSpPr>
          <p:nvPr>
            <p:ph sz="quarter" idx="13" hasCustomPrompt="1"/>
          </p:nvPr>
        </p:nvSpPr>
        <p:spPr>
          <a:xfrm>
            <a:off x="595523" y="2676525"/>
            <a:ext cx="5746750" cy="3597470"/>
          </a:xfrm>
        </p:spPr>
        <p:txBody>
          <a:bodyPr lIns="0" rtlCol="0">
            <a:normAutofit/>
          </a:bodyPr>
          <a:lstStyle>
            <a:lvl1pPr marL="0" indent="0">
              <a:spcBef>
                <a:spcPts val="1800"/>
              </a:spcBef>
              <a:buNone/>
              <a:defRPr lang="fr-FR" sz="2000"/>
            </a:lvl1pPr>
            <a:lvl2pPr>
              <a:spcBef>
                <a:spcPts val="600"/>
              </a:spcBef>
              <a:defRPr lang="fr-FR" sz="2000"/>
            </a:lvl2pPr>
            <a:lvl3pPr>
              <a:spcBef>
                <a:spcPts val="1800"/>
              </a:spcBef>
              <a:defRPr lang="fr-FR" sz="2000"/>
            </a:lvl3pPr>
            <a:lvl4pPr>
              <a:spcBef>
                <a:spcPts val="1800"/>
              </a:spcBef>
              <a:defRPr lang="fr-FR" sz="2000"/>
            </a:lvl4pPr>
            <a:lvl5pPr>
              <a:spcBef>
                <a:spcPts val="1800"/>
              </a:spcBef>
              <a:defRPr lang="fr-FR" sz="2000"/>
            </a:lvl5pPr>
          </a:lstStyle>
          <a:p>
            <a:pPr lvl="0" rtl="0"/>
            <a:r>
              <a:rPr lang="fr-FR"/>
              <a:t>Cliquer pour ajouter du contenu</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7" name="Espace réservé du contenu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7620000" y="2676525"/>
            <a:ext cx="3947160" cy="3597470"/>
          </a:xfrm>
        </p:spPr>
        <p:txBody>
          <a:bodyPr lIns="0" rtlCol="0">
            <a:normAutofit/>
          </a:bodyPr>
          <a:lstStyle>
            <a:lvl1pPr marL="342900" indent="-342900">
              <a:spcBef>
                <a:spcPts val="1800"/>
              </a:spcBef>
              <a:buFont typeface="Arial" panose="020B0604020202020204" pitchFamily="34" charset="0"/>
              <a:buChar char="•"/>
              <a:defRPr lang="fr-FR" sz="2000"/>
            </a:lvl1pPr>
            <a:lvl2pPr>
              <a:spcBef>
                <a:spcPts val="1800"/>
              </a:spcBef>
              <a:defRPr lang="fr-FR" sz="2000"/>
            </a:lvl2pPr>
            <a:lvl3pPr>
              <a:spcBef>
                <a:spcPts val="1800"/>
              </a:spcBef>
              <a:defRPr lang="fr-FR" sz="2000"/>
            </a:lvl3pPr>
            <a:lvl4pPr>
              <a:spcBef>
                <a:spcPts val="1800"/>
              </a:spcBef>
              <a:defRPr lang="fr-FR" sz="2000"/>
            </a:lvl4pPr>
            <a:lvl5pPr>
              <a:spcBef>
                <a:spcPts val="1800"/>
              </a:spcBef>
              <a:defRPr lang="fr-FR" sz="2000"/>
            </a:lvl5pPr>
          </a:lstStyle>
          <a:p>
            <a:pPr lvl="0" rtl="0"/>
            <a:r>
              <a:rPr lang="fr-FR"/>
              <a:t>Cliquer pour ajouter du contenu</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8" name="Espace réservé de la date 7">
            <a:extLst>
              <a:ext uri="{FF2B5EF4-FFF2-40B4-BE49-F238E27FC236}">
                <a16:creationId xmlns:a16="http://schemas.microsoft.com/office/drawing/2014/main" id="{C5EA2E64-5690-A56B-7051-476EC7BADA55}"/>
              </a:ext>
            </a:extLst>
          </p:cNvPr>
          <p:cNvSpPr>
            <a:spLocks noGrp="1"/>
          </p:cNvSpPr>
          <p:nvPr>
            <p:ph type="dt" sz="half" idx="11"/>
          </p:nvPr>
        </p:nvSpPr>
        <p:spPr/>
        <p:txBody>
          <a:bodyPr rtlCol="0"/>
          <a:lstStyle>
            <a:defPPr>
              <a:defRPr lang="fr-FR"/>
            </a:defPPr>
          </a:lstStyle>
          <a:p>
            <a:pPr rtl="0"/>
            <a:endParaRPr lang="fr-FR" dirty="0">
              <a:latin typeface="+mn-lt"/>
            </a:endParaRPr>
          </a:p>
        </p:txBody>
      </p:sp>
      <p:sp>
        <p:nvSpPr>
          <p:cNvPr id="10" name="Espace réservé du numéro de diapositive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rtlCol="0"/>
          <a:lstStyle>
            <a:defPPr>
              <a:defRPr lang="fr-FR"/>
            </a:defPPr>
          </a:lstStyle>
          <a:p>
            <a:pPr rtl="0"/>
            <a:fld id="{294A09A9-5501-47C1-A89A-A340965A2BE2}" type="slidenum">
              <a:rPr lang="fr-FR" smtClean="0"/>
              <a:pPr/>
              <a:t>‹N°›</a:t>
            </a:fld>
            <a:endParaRPr lang="fr-FR" dirty="0">
              <a:latin typeface="+mn-lt"/>
            </a:endParaRPr>
          </a:p>
        </p:txBody>
      </p:sp>
    </p:spTree>
    <p:extLst>
      <p:ext uri="{BB962C8B-B14F-4D97-AF65-F5344CB8AC3E}">
        <p14:creationId xmlns:p14="http://schemas.microsoft.com/office/powerpoint/2010/main" val="649744719"/>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leau 2">
    <p:bg>
      <p:bgPr>
        <a:solidFill>
          <a:schemeClr val="tx1"/>
        </a:solidFill>
        <a:effectLst/>
      </p:bgPr>
    </p:bg>
    <p:spTree>
      <p:nvGrpSpPr>
        <p:cNvPr id="1" name=""/>
        <p:cNvGrpSpPr/>
        <p:nvPr/>
      </p:nvGrpSpPr>
      <p:grpSpPr>
        <a:xfrm>
          <a:off x="0" y="0"/>
          <a:ext cx="0" cy="0"/>
          <a:chOff x="0" y="0"/>
          <a:chExt cx="0" cy="0"/>
        </a:xfrm>
      </p:grpSpPr>
      <p:sp>
        <p:nvSpPr>
          <p:cNvPr id="16" name="Titr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202400"/>
            <a:ext cx="10972800" cy="1570325"/>
          </a:xfrm>
          <a:prstGeom prst="rect">
            <a:avLst/>
          </a:prstGeom>
        </p:spPr>
        <p:txBody>
          <a:bodyPr lIns="0" tIns="0" rIns="0" bIns="0" rtlCol="0" anchor="b" anchorCtr="0">
            <a:noAutofit/>
          </a:bodyPr>
          <a:lstStyle>
            <a:lvl1pPr>
              <a:defRPr lang="fr-FR" sz="4400" b="1" i="0">
                <a:solidFill>
                  <a:schemeClr val="bg1"/>
                </a:solidFill>
                <a:latin typeface="+mj-lt"/>
              </a:defRPr>
            </a:lvl1pPr>
          </a:lstStyle>
          <a:p>
            <a:pPr rtl="0"/>
            <a:r>
              <a:rPr lang="fr-FR"/>
              <a:t>Cliquez pour ajouter un titre </a:t>
            </a:r>
          </a:p>
        </p:txBody>
      </p:sp>
      <p:sp>
        <p:nvSpPr>
          <p:cNvPr id="9" name="Espace réservé du tableau 2">
            <a:extLst>
              <a:ext uri="{FF2B5EF4-FFF2-40B4-BE49-F238E27FC236}">
                <a16:creationId xmlns:a16="http://schemas.microsoft.com/office/drawing/2014/main" id="{1506B022-475A-6647-98FF-D5C319A0C7C4}"/>
              </a:ext>
            </a:extLst>
          </p:cNvPr>
          <p:cNvSpPr>
            <a:spLocks noGrp="1"/>
          </p:cNvSpPr>
          <p:nvPr>
            <p:ph type="tbl" sz="quarter" idx="10"/>
          </p:nvPr>
        </p:nvSpPr>
        <p:spPr>
          <a:xfrm>
            <a:off x="594360" y="2628629"/>
            <a:ext cx="10972800" cy="3636740"/>
          </a:xfrm>
        </p:spPr>
        <p:txBody>
          <a:bodyPr rtlCol="0">
            <a:noAutofit/>
          </a:bodyPr>
          <a:lstStyle>
            <a:lvl1pPr>
              <a:defRPr lang="fr-FR"/>
            </a:lvl1pPr>
          </a:lstStyle>
          <a:p>
            <a:pPr rtl="0"/>
            <a:r>
              <a:rPr lang="fr-FR"/>
              <a:t>Cliquez sur l'icône pour ajouter un tableau</a:t>
            </a:r>
          </a:p>
        </p:txBody>
      </p:sp>
      <p:sp>
        <p:nvSpPr>
          <p:cNvPr id="10" name="Espace réservé du numéro de diapositive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rtlCol="0"/>
          <a:lstStyle>
            <a:defPPr>
              <a:defRPr lang="fr-FR"/>
            </a:defPPr>
          </a:lstStyle>
          <a:p>
            <a:pPr rtl="0"/>
            <a:fld id="{294A09A9-5501-47C1-A89A-A340965A2BE2}" type="slidenum">
              <a:rPr lang="fr-FR" smtClean="0"/>
              <a:pPr/>
              <a:t>‹N°›</a:t>
            </a:fld>
            <a:endParaRPr lang="fr-FR" dirty="0">
              <a:latin typeface="+mn-lt"/>
            </a:endParaRPr>
          </a:p>
        </p:txBody>
      </p:sp>
      <p:sp>
        <p:nvSpPr>
          <p:cNvPr id="8" name="Espace réservé de la date 7">
            <a:extLst>
              <a:ext uri="{FF2B5EF4-FFF2-40B4-BE49-F238E27FC236}">
                <a16:creationId xmlns:a16="http://schemas.microsoft.com/office/drawing/2014/main" id="{C5EA2E64-5690-A56B-7051-476EC7BADA55}"/>
              </a:ext>
            </a:extLst>
          </p:cNvPr>
          <p:cNvSpPr>
            <a:spLocks noGrp="1"/>
          </p:cNvSpPr>
          <p:nvPr>
            <p:ph type="dt" sz="half" idx="11"/>
          </p:nvPr>
        </p:nvSpPr>
        <p:spPr/>
        <p:txBody>
          <a:bodyPr rtlCol="0"/>
          <a:lstStyle>
            <a:defPPr>
              <a:defRPr lang="fr-FR"/>
            </a:defPPr>
          </a:lstStyle>
          <a:p>
            <a:pPr rtl="0"/>
            <a:endParaRPr lang="fr-FR" dirty="0">
              <a:latin typeface="+mn-lt"/>
            </a:endParaRPr>
          </a:p>
        </p:txBody>
      </p:sp>
      <p:cxnSp>
        <p:nvCxnSpPr>
          <p:cNvPr id="4" name="Connecteur droit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0410957"/>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re 3">
    <p:bg>
      <p:bgPr>
        <a:solidFill>
          <a:schemeClr val="tx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594360" y="411479"/>
            <a:ext cx="5486400" cy="3291840"/>
          </a:xfrm>
          <a:prstGeom prst="rect">
            <a:avLst/>
          </a:prstGeom>
        </p:spPr>
        <p:txBody>
          <a:bodyPr lIns="0" tIns="0" rIns="0" bIns="0" rtlCol="0" anchor="b">
            <a:noAutofit/>
          </a:bodyPr>
          <a:lstStyle>
            <a:lvl1pPr algn="l">
              <a:lnSpc>
                <a:spcPct val="80000"/>
              </a:lnSpc>
              <a:defRPr lang="fr-FR" sz="6000" b="1" i="0" spc="100" baseline="0">
                <a:solidFill>
                  <a:schemeClr val="bg1"/>
                </a:solidFill>
                <a:latin typeface="+mj-lt"/>
              </a:defRPr>
            </a:lvl1pPr>
          </a:lstStyle>
          <a:p>
            <a:pPr rtl="0"/>
            <a:r>
              <a:rPr lang="fr-FR"/>
              <a:t>Cliquez pour ajouter un titre </a:t>
            </a:r>
          </a:p>
        </p:txBody>
      </p:sp>
      <p:grpSp>
        <p:nvGrpSpPr>
          <p:cNvPr id="9" name="Groupe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flipH="1" flipV="1">
            <a:off x="6092752" y="0"/>
            <a:ext cx="6099248" cy="6099248"/>
            <a:chOff x="0" y="12289"/>
            <a:chExt cx="3550" cy="3551"/>
          </a:xfrm>
        </p:grpSpPr>
        <p:sp>
          <p:nvSpPr>
            <p:cNvPr id="10" name="Forme libre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1" name="Forme libre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2" name="Forme libre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grpSp>
      <p:sp>
        <p:nvSpPr>
          <p:cNvPr id="18" name="Espace réservé du texte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594360" y="4549552"/>
            <a:ext cx="5486400" cy="1645920"/>
          </a:xfrm>
        </p:spPr>
        <p:txBody>
          <a:bodyPr lIns="0" tIns="0" rIns="0" bIns="0" rtlCol="0">
            <a:noAutofit/>
          </a:bodyPr>
          <a:lstStyle>
            <a:lvl1pPr marL="0" indent="0">
              <a:buNone/>
              <a:defRPr lang="fr-FR" sz="2400" b="1" i="0">
                <a:solidFill>
                  <a:schemeClr val="tx2">
                    <a:lumMod val="75000"/>
                  </a:schemeClr>
                </a:solidFill>
                <a:latin typeface="+mn-lt"/>
              </a:defRPr>
            </a:lvl1pPr>
            <a:lvl2pPr>
              <a:defRPr lang="fr-FR" sz="4000"/>
            </a:lvl2pPr>
            <a:lvl3pPr>
              <a:defRPr lang="fr-FR" sz="4000"/>
            </a:lvl3pPr>
            <a:lvl4pPr>
              <a:defRPr lang="fr-FR" sz="4000"/>
            </a:lvl4pPr>
            <a:lvl5pPr>
              <a:defRPr lang="fr-FR" sz="4000"/>
            </a:lvl5pPr>
          </a:lstStyle>
          <a:p>
            <a:pPr lvl="0" rtl="0"/>
            <a:r>
              <a:rPr lang="fr-FR"/>
              <a:t>Cliquer pour ajouter du texte</a:t>
            </a:r>
          </a:p>
        </p:txBody>
      </p:sp>
      <p:cxnSp>
        <p:nvCxnSpPr>
          <p:cNvPr id="4" name="Connecteur droit 3">
            <a:extLst>
              <a:ext uri="{FF2B5EF4-FFF2-40B4-BE49-F238E27FC236}">
                <a16:creationId xmlns:a16="http://schemas.microsoft.com/office/drawing/2014/main" id="{58B149C6-5AAC-B8E5-5411-EA38821F6754}"/>
              </a:ext>
              <a:ext uri="{C183D7F6-B498-43B3-948B-1728B52AA6E4}">
                <adec:decorative xmlns:adec="http://schemas.microsoft.com/office/drawing/2017/decorative" val="1"/>
              </a:ext>
            </a:extLst>
          </p:cNvPr>
          <p:cNvCxnSpPr>
            <a:cxnSpLocks/>
          </p:cNvCxnSpPr>
          <p:nvPr userDrawn="1"/>
        </p:nvCxnSpPr>
        <p:spPr>
          <a:xfrm>
            <a:off x="594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69273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dre du jour 1">
    <p:spTree>
      <p:nvGrpSpPr>
        <p:cNvPr id="1" name=""/>
        <p:cNvGrpSpPr/>
        <p:nvPr/>
      </p:nvGrpSpPr>
      <p:grpSpPr>
        <a:xfrm>
          <a:off x="0" y="0"/>
          <a:ext cx="0" cy="0"/>
          <a:chOff x="0" y="0"/>
          <a:chExt cx="0" cy="0"/>
        </a:xfrm>
      </p:grpSpPr>
      <p:grpSp>
        <p:nvGrpSpPr>
          <p:cNvPr id="6" name="Groupe 5">
            <a:extLst>
              <a:ext uri="{FF2B5EF4-FFF2-40B4-BE49-F238E27FC236}">
                <a16:creationId xmlns:a16="http://schemas.microsoft.com/office/drawing/2014/main" id="{806C6F65-35CD-D64B-992A-0C1C1E00384D}"/>
              </a:ext>
              <a:ext uri="{C183D7F6-B498-43B3-948B-1728B52AA6E4}">
                <adec:decorative xmlns:adec="http://schemas.microsoft.com/office/drawing/2017/decorative" val="1"/>
              </a:ext>
            </a:extLst>
          </p:cNvPr>
          <p:cNvGrpSpPr/>
          <p:nvPr userDrawn="1"/>
        </p:nvGrpSpPr>
        <p:grpSpPr>
          <a:xfrm>
            <a:off x="6362700" y="0"/>
            <a:ext cx="5829298" cy="3235602"/>
            <a:chOff x="5612972" y="1"/>
            <a:chExt cx="6615961" cy="3672246"/>
          </a:xfrm>
        </p:grpSpPr>
        <p:sp>
          <p:nvSpPr>
            <p:cNvPr id="7" name="Forme automatique 24">
              <a:extLst>
                <a:ext uri="{FF2B5EF4-FFF2-40B4-BE49-F238E27FC236}">
                  <a16:creationId xmlns:a16="http://schemas.microsoft.com/office/drawing/2014/main" id="{CFD467E2-FF13-7E4F-BEF9-EA1A17665B2D}"/>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8" name="Forme libre 7">
              <a:extLst>
                <a:ext uri="{FF2B5EF4-FFF2-40B4-BE49-F238E27FC236}">
                  <a16:creationId xmlns:a16="http://schemas.microsoft.com/office/drawing/2014/main" id="{CA85A327-3157-B442-993A-6900F71249AC}"/>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9" name="Forme libre 8">
              <a:extLst>
                <a:ext uri="{FF2B5EF4-FFF2-40B4-BE49-F238E27FC236}">
                  <a16:creationId xmlns:a16="http://schemas.microsoft.com/office/drawing/2014/main" id="{9A459CB4-74AF-0544-AB1E-7CC6D10F84EB}"/>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0" name="Forme libre 9">
              <a:extLst>
                <a:ext uri="{FF2B5EF4-FFF2-40B4-BE49-F238E27FC236}">
                  <a16:creationId xmlns:a16="http://schemas.microsoft.com/office/drawing/2014/main" id="{95A20BFD-9142-D64A-A78A-61B75FCA0D76}"/>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rtlCol="0" anchor="t" anchorCtr="0" upright="1">
              <a:noAutofit/>
            </a:bodyPr>
            <a:lstStyle>
              <a:defPPr>
                <a:defRPr lang="fr-FR"/>
              </a:defPPr>
            </a:lstStyle>
            <a:p>
              <a:pPr rtl="0"/>
              <a:endParaRPr lang="fr-FR" dirty="0"/>
            </a:p>
          </p:txBody>
        </p:sp>
        <p:sp>
          <p:nvSpPr>
            <p:cNvPr id="11" name="Forme libre 10">
              <a:extLst>
                <a:ext uri="{FF2B5EF4-FFF2-40B4-BE49-F238E27FC236}">
                  <a16:creationId xmlns:a16="http://schemas.microsoft.com/office/drawing/2014/main" id="{B80736DF-C890-DB47-AEAA-D3D92505E632}"/>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grpSp>
      <p:sp>
        <p:nvSpPr>
          <p:cNvPr id="12" name="Titre 1">
            <a:extLst>
              <a:ext uri="{FF2B5EF4-FFF2-40B4-BE49-F238E27FC236}">
                <a16:creationId xmlns:a16="http://schemas.microsoft.com/office/drawing/2014/main" id="{39F93F26-ED5C-E74E-BFBD-E3054DC1B9C1}"/>
              </a:ext>
            </a:extLst>
          </p:cNvPr>
          <p:cNvSpPr>
            <a:spLocks noGrp="1"/>
          </p:cNvSpPr>
          <p:nvPr>
            <p:ph type="title" hasCustomPrompt="1"/>
          </p:nvPr>
        </p:nvSpPr>
        <p:spPr>
          <a:xfrm>
            <a:off x="594360" y="189572"/>
            <a:ext cx="6787747" cy="1593507"/>
          </a:xfrm>
          <a:prstGeom prst="rect">
            <a:avLst/>
          </a:prstGeom>
        </p:spPr>
        <p:txBody>
          <a:bodyPr lIns="0" tIns="0" rIns="0" bIns="0" rtlCol="0" anchor="b" anchorCtr="0">
            <a:noAutofit/>
          </a:bodyPr>
          <a:lstStyle>
            <a:lvl1pPr>
              <a:defRPr lang="fr-FR" sz="4400" b="1" i="0" spc="50" baseline="0">
                <a:latin typeface="+mj-lt"/>
              </a:defRPr>
            </a:lvl1pPr>
          </a:lstStyle>
          <a:p>
            <a:pPr rtl="0"/>
            <a:r>
              <a:rPr lang="fr-FR"/>
              <a:t>Cliquez pour ajouter un titre </a:t>
            </a:r>
          </a:p>
        </p:txBody>
      </p:sp>
      <p:sp>
        <p:nvSpPr>
          <p:cNvPr id="2" name="Espace réservé du contenu 5">
            <a:extLst>
              <a:ext uri="{FF2B5EF4-FFF2-40B4-BE49-F238E27FC236}">
                <a16:creationId xmlns:a16="http://schemas.microsoft.com/office/drawing/2014/main" id="{186153BD-9D2B-47EB-3553-1D3F6663B2A3}"/>
              </a:ext>
            </a:extLst>
          </p:cNvPr>
          <p:cNvSpPr>
            <a:spLocks noGrp="1"/>
          </p:cNvSpPr>
          <p:nvPr>
            <p:ph sz="quarter" idx="13" hasCustomPrompt="1"/>
          </p:nvPr>
        </p:nvSpPr>
        <p:spPr>
          <a:xfrm>
            <a:off x="594359" y="2281918"/>
            <a:ext cx="6787747" cy="3708517"/>
          </a:xfrm>
        </p:spPr>
        <p:txBody>
          <a:bodyPr lIns="0" tIns="228600" rIns="0" bIns="0" rtlCol="0">
            <a:normAutofit/>
          </a:bodyPr>
          <a:lstStyle>
            <a:lvl1pPr marL="283464" indent="-283464">
              <a:lnSpc>
                <a:spcPct val="80000"/>
              </a:lnSpc>
              <a:spcBef>
                <a:spcPts val="2200"/>
              </a:spcBef>
              <a:buFont typeface="Arial" panose="020B0604020202020204" pitchFamily="34" charset="0"/>
              <a:buChar char="•"/>
              <a:defRPr lang="fr-FR" sz="2400" b="1" i="0" kern="1200" dirty="0">
                <a:solidFill>
                  <a:schemeClr val="tx2">
                    <a:lumMod val="75000"/>
                  </a:schemeClr>
                </a:solidFill>
                <a:latin typeface="+mn-lt"/>
                <a:ea typeface="+mn-ea"/>
                <a:cs typeface="+mn-cs"/>
              </a:defRPr>
            </a:lvl1pPr>
            <a:lvl2pPr indent="-283464">
              <a:spcBef>
                <a:spcPts val="600"/>
              </a:spcBef>
              <a:defRPr lang="fr-FR" sz="2000"/>
            </a:lvl2pPr>
            <a:lvl3pPr indent="-283464">
              <a:spcBef>
                <a:spcPts val="1800"/>
              </a:spcBef>
              <a:defRPr lang="fr-FR" sz="2000"/>
            </a:lvl3pPr>
            <a:lvl4pPr indent="-283464">
              <a:spcBef>
                <a:spcPts val="1800"/>
              </a:spcBef>
              <a:defRPr lang="fr-FR" sz="2000"/>
            </a:lvl4pPr>
            <a:lvl5pPr indent="-283464">
              <a:spcBef>
                <a:spcPts val="1800"/>
              </a:spcBef>
              <a:defRPr lang="fr-FR" sz="2000"/>
            </a:lvl5pPr>
          </a:lstStyle>
          <a:p>
            <a:pPr lvl="0" rtl="0"/>
            <a:r>
              <a:rPr lang="fr-FR"/>
              <a:t>Cliquer pour ajouter du contenu</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43" name="Espace réservé du numéro de diapositive 42">
            <a:extLst>
              <a:ext uri="{FF2B5EF4-FFF2-40B4-BE49-F238E27FC236}">
                <a16:creationId xmlns:a16="http://schemas.microsoft.com/office/drawing/2014/main" id="{D80CCC8F-9CF1-9621-04EB-DFA68FEE42D2}"/>
              </a:ext>
            </a:extLst>
          </p:cNvPr>
          <p:cNvSpPr>
            <a:spLocks noGrp="1"/>
          </p:cNvSpPr>
          <p:nvPr>
            <p:ph type="sldNum" sz="quarter" idx="26"/>
          </p:nvPr>
        </p:nvSpPr>
        <p:spPr/>
        <p:txBody>
          <a:bodyPr rtlCol="0"/>
          <a:lstStyle>
            <a:defPPr>
              <a:defRPr lang="fr-FR"/>
            </a:defPPr>
          </a:lstStyle>
          <a:p>
            <a:pPr rtl="0"/>
            <a:fld id="{294A09A9-5501-47C1-A89A-A340965A2BE2}" type="slidenum">
              <a:rPr lang="fr-FR" smtClean="0"/>
              <a:pPr/>
              <a:t>‹N°›</a:t>
            </a:fld>
            <a:endParaRPr lang="fr-FR" dirty="0">
              <a:latin typeface="+mn-lt"/>
            </a:endParaRPr>
          </a:p>
        </p:txBody>
      </p:sp>
      <p:sp>
        <p:nvSpPr>
          <p:cNvPr id="42" name="Espace réservé de la date 41">
            <a:extLst>
              <a:ext uri="{FF2B5EF4-FFF2-40B4-BE49-F238E27FC236}">
                <a16:creationId xmlns:a16="http://schemas.microsoft.com/office/drawing/2014/main" id="{29CE2856-DB8F-5603-C085-74C70560FAC8}"/>
              </a:ext>
            </a:extLst>
          </p:cNvPr>
          <p:cNvSpPr>
            <a:spLocks noGrp="1"/>
          </p:cNvSpPr>
          <p:nvPr>
            <p:ph type="dt" sz="half" idx="25"/>
          </p:nvPr>
        </p:nvSpPr>
        <p:spPr/>
        <p:txBody>
          <a:bodyPr rtlCol="0"/>
          <a:lstStyle>
            <a:defPPr>
              <a:defRPr lang="fr-FR"/>
            </a:defPPr>
          </a:lstStyle>
          <a:p>
            <a:pPr rtl="0"/>
            <a:endParaRPr lang="fr-FR" dirty="0">
              <a:latin typeface="+mn-lt"/>
            </a:endParaRPr>
          </a:p>
        </p:txBody>
      </p:sp>
      <p:cxnSp>
        <p:nvCxnSpPr>
          <p:cNvPr id="4" name="Connecteur droit 3">
            <a:extLst>
              <a:ext uri="{FF2B5EF4-FFF2-40B4-BE49-F238E27FC236}">
                <a16:creationId xmlns:a16="http://schemas.microsoft.com/office/drawing/2014/main" id="{979826C1-7A52-DA25-F422-EE62DED7D1B6}"/>
              </a:ext>
              <a:ext uri="{C183D7F6-B498-43B3-948B-1728B52AA6E4}">
                <adec:decorative xmlns:adec="http://schemas.microsoft.com/office/drawing/2017/decorative" val="1"/>
              </a:ext>
            </a:extLst>
          </p:cNvPr>
          <p:cNvCxnSpPr>
            <a:cxnSpLocks/>
          </p:cNvCxnSpPr>
          <p:nvPr userDrawn="1"/>
        </p:nvCxnSpPr>
        <p:spPr>
          <a:xfrm>
            <a:off x="594360" y="2148840"/>
            <a:ext cx="2130552" cy="0"/>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18089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de la section">
    <p:bg>
      <p:bgPr>
        <a:solidFill>
          <a:schemeClr val="accent3"/>
        </a:solidFill>
        <a:effectLst/>
      </p:bgPr>
    </p:bg>
    <p:spTree>
      <p:nvGrpSpPr>
        <p:cNvPr id="1" name=""/>
        <p:cNvGrpSpPr/>
        <p:nvPr/>
      </p:nvGrpSpPr>
      <p:grpSpPr>
        <a:xfrm>
          <a:off x="0" y="0"/>
          <a:ext cx="0" cy="0"/>
          <a:chOff x="0" y="0"/>
          <a:chExt cx="0" cy="0"/>
        </a:xfrm>
      </p:grpSpPr>
      <p:sp>
        <p:nvSpPr>
          <p:cNvPr id="4" name="Espace réservé d’image 3">
            <a:extLst>
              <a:ext uri="{FF2B5EF4-FFF2-40B4-BE49-F238E27FC236}">
                <a16:creationId xmlns:a16="http://schemas.microsoft.com/office/drawing/2014/main" id="{B79D0555-EBDC-B53A-212D-A5921795FEC8}"/>
              </a:ext>
            </a:extLst>
          </p:cNvPr>
          <p:cNvSpPr>
            <a:spLocks noGrp="1"/>
          </p:cNvSpPr>
          <p:nvPr>
            <p:ph type="pic" sz="quarter" idx="13"/>
          </p:nvPr>
        </p:nvSpPr>
        <p:spPr>
          <a:xfrm>
            <a:off x="0" y="0"/>
            <a:ext cx="12192000" cy="6880543"/>
          </a:xfrm>
          <a:custGeom>
            <a:avLst/>
            <a:gdLst>
              <a:gd name="connsiteX0" fmla="*/ 6309360 w 12192000"/>
              <a:gd name="connsiteY0" fmla="*/ 3951843 h 6880543"/>
              <a:gd name="connsiteX1" fmla="*/ 6309360 w 12192000"/>
              <a:gd name="connsiteY1" fmla="*/ 4052427 h 6880543"/>
              <a:gd name="connsiteX2" fmla="*/ 8442960 w 12192000"/>
              <a:gd name="connsiteY2" fmla="*/ 4052427 h 6880543"/>
              <a:gd name="connsiteX3" fmla="*/ 8442960 w 12192000"/>
              <a:gd name="connsiteY3" fmla="*/ 3951843 h 6880543"/>
              <a:gd name="connsiteX4" fmla="*/ 0 w 12192000"/>
              <a:gd name="connsiteY4" fmla="*/ 0 h 6880543"/>
              <a:gd name="connsiteX5" fmla="*/ 12192000 w 12192000"/>
              <a:gd name="connsiteY5" fmla="*/ 0 h 6880543"/>
              <a:gd name="connsiteX6" fmla="*/ 12192000 w 12192000"/>
              <a:gd name="connsiteY6" fmla="*/ 6880543 h 6880543"/>
              <a:gd name="connsiteX7" fmla="*/ 0 w 12192000"/>
              <a:gd name="connsiteY7" fmla="*/ 6880543 h 688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80543">
                <a:moveTo>
                  <a:pt x="6309360" y="3951843"/>
                </a:moveTo>
                <a:lnTo>
                  <a:pt x="6309360" y="4052427"/>
                </a:lnTo>
                <a:lnTo>
                  <a:pt x="8442960" y="4052427"/>
                </a:lnTo>
                <a:lnTo>
                  <a:pt x="8442960" y="3951843"/>
                </a:lnTo>
                <a:close/>
                <a:moveTo>
                  <a:pt x="0" y="0"/>
                </a:moveTo>
                <a:lnTo>
                  <a:pt x="12192000" y="0"/>
                </a:lnTo>
                <a:lnTo>
                  <a:pt x="12192000" y="6880543"/>
                </a:lnTo>
                <a:lnTo>
                  <a:pt x="0" y="6880543"/>
                </a:lnTo>
                <a:close/>
              </a:path>
            </a:pathLst>
          </a:custGeom>
        </p:spPr>
        <p:txBody>
          <a:bodyPr wrap="square" tIns="182880" rtlCol="0">
            <a:noAutofit/>
          </a:bodyPr>
          <a:lstStyle>
            <a:lvl1pPr marL="0" indent="0" algn="ctr">
              <a:buNone/>
              <a:defRPr lang="fr-FR" sz="2000">
                <a:solidFill>
                  <a:schemeClr val="tx1"/>
                </a:solidFill>
              </a:defRPr>
            </a:lvl1pPr>
          </a:lstStyle>
          <a:p>
            <a:pPr rtl="0"/>
            <a:r>
              <a:rPr lang="fr-FR"/>
              <a:t>Cliquez sur l'icône pour ajouter une image</a:t>
            </a:r>
          </a:p>
        </p:txBody>
      </p:sp>
      <p:sp>
        <p:nvSpPr>
          <p:cNvPr id="18" name="Titre 1">
            <a:extLst>
              <a:ext uri="{FF2B5EF4-FFF2-40B4-BE49-F238E27FC236}">
                <a16:creationId xmlns:a16="http://schemas.microsoft.com/office/drawing/2014/main" id="{8D492973-78E3-D34E-835E-CF2D4517016D}"/>
              </a:ext>
            </a:extLst>
          </p:cNvPr>
          <p:cNvSpPr>
            <a:spLocks noGrp="1"/>
          </p:cNvSpPr>
          <p:nvPr>
            <p:ph type="title" hasCustomPrompt="1"/>
          </p:nvPr>
        </p:nvSpPr>
        <p:spPr>
          <a:xfrm>
            <a:off x="6309359" y="444933"/>
            <a:ext cx="5477479" cy="3291840"/>
          </a:xfrm>
          <a:prstGeom prst="rect">
            <a:avLst/>
          </a:prstGeom>
        </p:spPr>
        <p:txBody>
          <a:bodyPr lIns="0" tIns="0" rIns="0" bIns="0" rtlCol="0" anchor="b" anchorCtr="0">
            <a:noAutofit/>
          </a:bodyPr>
          <a:lstStyle>
            <a:lvl1pPr>
              <a:defRPr lang="fr-FR" sz="6000" b="1" i="0" baseline="0">
                <a:solidFill>
                  <a:schemeClr val="tx1"/>
                </a:solidFill>
                <a:latin typeface="+mj-lt"/>
              </a:defRPr>
            </a:lvl1pPr>
          </a:lstStyle>
          <a:p>
            <a:pPr rtl="0"/>
            <a:r>
              <a:rPr lang="fr-FR"/>
              <a:t>Cliquez pour ajouter un titre </a:t>
            </a:r>
          </a:p>
        </p:txBody>
      </p:sp>
      <p:sp>
        <p:nvSpPr>
          <p:cNvPr id="7" name="Rectangle 6">
            <a:extLst>
              <a:ext uri="{FF2B5EF4-FFF2-40B4-BE49-F238E27FC236}">
                <a16:creationId xmlns:a16="http://schemas.microsoft.com/office/drawing/2014/main" id="{D96BA398-1ED2-1FCA-63B9-8915A8C7A524}"/>
              </a:ext>
              <a:ext uri="{C183D7F6-B498-43B3-948B-1728B52AA6E4}">
                <adec:decorative xmlns:adec="http://schemas.microsoft.com/office/drawing/2017/decorative" val="1"/>
              </a:ext>
            </a:extLst>
          </p:cNvPr>
          <p:cNvSpPr/>
          <p:nvPr userDrawn="1"/>
        </p:nvSpPr>
        <p:spPr>
          <a:xfrm>
            <a:off x="6309360" y="3951843"/>
            <a:ext cx="2133600" cy="100584"/>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Tree>
    <p:extLst>
      <p:ext uri="{BB962C8B-B14F-4D97-AF65-F5344CB8AC3E}">
        <p14:creationId xmlns:p14="http://schemas.microsoft.com/office/powerpoint/2010/main" val="1729169562"/>
      </p:ext>
    </p:extLst>
  </p:cSld>
  <p:clrMapOvr>
    <a:masterClrMapping/>
  </p:clrMapOvr>
  <p:extLst>
    <p:ext uri="{DCECCB84-F9BA-43D5-87BE-67443E8EF086}">
      <p15:sldGuideLst xmlns:p15="http://schemas.microsoft.com/office/powerpoint/2012/main">
        <p15:guide id="2" pos="7104">
          <p15:clr>
            <a:srgbClr val="FBAE40"/>
          </p15:clr>
        </p15:guide>
        <p15:guide id="3" pos="4344" userDrawn="1">
          <p15:clr>
            <a:srgbClr val="FBAE40"/>
          </p15:clr>
        </p15:guide>
        <p15:guide id="4" pos="4560" userDrawn="1">
          <p15:clr>
            <a:srgbClr val="FBAE40"/>
          </p15:clr>
        </p15:guide>
        <p15:guide id="8" orient="horz" pos="184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2">
    <p:bg>
      <p:bgPr>
        <a:solidFill>
          <a:schemeClr val="tx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299835" y="430529"/>
            <a:ext cx="5486400" cy="3291840"/>
          </a:xfrm>
          <a:prstGeom prst="rect">
            <a:avLst/>
          </a:prstGeom>
        </p:spPr>
        <p:txBody>
          <a:bodyPr lIns="0" tIns="0" rIns="0" bIns="0" rtlCol="0" anchor="b">
            <a:noAutofit/>
          </a:bodyPr>
          <a:lstStyle>
            <a:lvl1pPr algn="l">
              <a:lnSpc>
                <a:spcPct val="80000"/>
              </a:lnSpc>
              <a:defRPr lang="fr-FR" sz="6000" b="1" i="0" spc="100" baseline="0">
                <a:solidFill>
                  <a:schemeClr val="bg1"/>
                </a:solidFill>
                <a:latin typeface="+mj-lt"/>
              </a:defRPr>
            </a:lvl1pPr>
          </a:lstStyle>
          <a:p>
            <a:pPr rtl="0"/>
            <a:r>
              <a:rPr lang="fr-FR"/>
              <a:t>Cliquez pour ajouter un titre </a:t>
            </a:r>
          </a:p>
        </p:txBody>
      </p:sp>
      <p:sp>
        <p:nvSpPr>
          <p:cNvPr id="6" name="Espace réservé d’image 5">
            <a:extLst>
              <a:ext uri="{FF2B5EF4-FFF2-40B4-BE49-F238E27FC236}">
                <a16:creationId xmlns:a16="http://schemas.microsoft.com/office/drawing/2014/main" id="{A9973BC6-F6E5-0B3B-C8AB-0AC4020D4E8B}"/>
              </a:ext>
            </a:extLst>
          </p:cNvPr>
          <p:cNvSpPr>
            <a:spLocks noGrp="1"/>
          </p:cNvSpPr>
          <p:nvPr>
            <p:ph type="pic" sz="quarter" idx="12" hasCustomPrompt="1"/>
          </p:nvPr>
        </p:nvSpPr>
        <p:spPr>
          <a:xfrm>
            <a:off x="0" y="-11113"/>
            <a:ext cx="5791200" cy="6880226"/>
          </a:xfrm>
        </p:spPr>
        <p:txBody>
          <a:bodyPr rtlCol="0">
            <a:normAutofit/>
          </a:bodyPr>
          <a:lstStyle>
            <a:lvl1pPr marL="0" indent="0" algn="ctr">
              <a:buNone/>
              <a:defRPr lang="fr-FR" sz="2000"/>
            </a:lvl1pPr>
          </a:lstStyle>
          <a:p>
            <a:pPr rtl="0"/>
            <a:r>
              <a:rPr lang="fr-FR" dirty="0"/>
              <a:t>Cliquez sur l’icône pour ajouter une image</a:t>
            </a:r>
          </a:p>
        </p:txBody>
      </p:sp>
      <p:sp>
        <p:nvSpPr>
          <p:cNvPr id="18" name="Espace réservé du texte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6299835" y="4568602"/>
            <a:ext cx="5486400" cy="1645920"/>
          </a:xfrm>
        </p:spPr>
        <p:txBody>
          <a:bodyPr lIns="0" tIns="0" rIns="0" bIns="0" rtlCol="0">
            <a:noAutofit/>
          </a:bodyPr>
          <a:lstStyle>
            <a:lvl1pPr marL="0" indent="0">
              <a:buNone/>
              <a:defRPr lang="fr-FR" sz="2400" b="1" i="0">
                <a:solidFill>
                  <a:schemeClr val="tx2">
                    <a:lumMod val="75000"/>
                  </a:schemeClr>
                </a:solidFill>
                <a:latin typeface="+mn-lt"/>
              </a:defRPr>
            </a:lvl1pPr>
            <a:lvl2pPr>
              <a:defRPr lang="fr-FR" sz="4000"/>
            </a:lvl2pPr>
            <a:lvl3pPr>
              <a:defRPr lang="fr-FR" sz="4000"/>
            </a:lvl3pPr>
            <a:lvl4pPr>
              <a:defRPr lang="fr-FR" sz="4000"/>
            </a:lvl4pPr>
            <a:lvl5pPr>
              <a:defRPr lang="fr-FR" sz="4000"/>
            </a:lvl5pPr>
          </a:lstStyle>
          <a:p>
            <a:pPr lvl="0" rtl="0"/>
            <a:r>
              <a:rPr lang="fr-FR"/>
              <a:t>Cliquer pour ajouter du texte</a:t>
            </a:r>
          </a:p>
        </p:txBody>
      </p:sp>
      <p:cxnSp>
        <p:nvCxnSpPr>
          <p:cNvPr id="7" name="Connecteur droit 6">
            <a:extLst>
              <a:ext uri="{FF2B5EF4-FFF2-40B4-BE49-F238E27FC236}">
                <a16:creationId xmlns:a16="http://schemas.microsoft.com/office/drawing/2014/main" id="{29169ED6-4B82-6844-119F-AC15CDF2D3E5}"/>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87914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ésumé 2">
    <p:bg>
      <p:bgPr>
        <a:solidFill>
          <a:schemeClr val="tx1"/>
        </a:solidFill>
        <a:effectLst/>
      </p:bgPr>
    </p:bg>
    <p:spTree>
      <p:nvGrpSpPr>
        <p:cNvPr id="1" name=""/>
        <p:cNvGrpSpPr/>
        <p:nvPr/>
      </p:nvGrpSpPr>
      <p:grpSpPr>
        <a:xfrm>
          <a:off x="0" y="0"/>
          <a:ext cx="0" cy="0"/>
          <a:chOff x="0" y="0"/>
          <a:chExt cx="0" cy="0"/>
        </a:xfrm>
      </p:grpSpPr>
      <p:cxnSp>
        <p:nvCxnSpPr>
          <p:cNvPr id="9" name="Connecteur droit 8">
            <a:extLst>
              <a:ext uri="{FF2B5EF4-FFF2-40B4-BE49-F238E27FC236}">
                <a16:creationId xmlns:a16="http://schemas.microsoft.com/office/drawing/2014/main" id="{C57F1500-1A16-D1EF-4F0C-030852B291FC}"/>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grpSp>
        <p:nvGrpSpPr>
          <p:cNvPr id="10" name="Groupe 9">
            <a:extLst>
              <a:ext uri="{FF2B5EF4-FFF2-40B4-BE49-F238E27FC236}">
                <a16:creationId xmlns:a16="http://schemas.microsoft.com/office/drawing/2014/main" id="{2D07A0BE-3890-193E-9439-F294E61A71B9}"/>
              </a:ext>
              <a:ext uri="{C183D7F6-B498-43B3-948B-1728B52AA6E4}">
                <adec:decorative xmlns:adec="http://schemas.microsoft.com/office/drawing/2017/decorative" val="1"/>
              </a:ext>
            </a:extLst>
          </p:cNvPr>
          <p:cNvGrpSpPr>
            <a:grpSpLocks/>
          </p:cNvGrpSpPr>
          <p:nvPr userDrawn="1"/>
        </p:nvGrpSpPr>
        <p:grpSpPr bwMode="auto">
          <a:xfrm rot="16200000" flipV="1">
            <a:off x="0" y="3900132"/>
            <a:ext cx="2959226" cy="2959226"/>
            <a:chOff x="0" y="12289"/>
            <a:chExt cx="3550" cy="3551"/>
          </a:xfrm>
        </p:grpSpPr>
        <p:sp>
          <p:nvSpPr>
            <p:cNvPr id="11" name="Forme libre 19">
              <a:extLst>
                <a:ext uri="{FF2B5EF4-FFF2-40B4-BE49-F238E27FC236}">
                  <a16:creationId xmlns:a16="http://schemas.microsoft.com/office/drawing/2014/main" id="{C05217ED-C258-E6CE-BA7F-28A6EA41BCD3}"/>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2" name="Forme libre 20">
              <a:extLst>
                <a:ext uri="{FF2B5EF4-FFF2-40B4-BE49-F238E27FC236}">
                  <a16:creationId xmlns:a16="http://schemas.microsoft.com/office/drawing/2014/main" id="{F3E11A1F-14DD-BA35-D7D7-4D4ADEAA348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3" name="Forme libre 21">
              <a:extLst>
                <a:ext uri="{FF2B5EF4-FFF2-40B4-BE49-F238E27FC236}">
                  <a16:creationId xmlns:a16="http://schemas.microsoft.com/office/drawing/2014/main" id="{F14541B0-973F-7E21-1019-D2FB83C8C0D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grpSp>
      <p:sp>
        <p:nvSpPr>
          <p:cNvPr id="32" name="Titre 1">
            <a:extLst>
              <a:ext uri="{FF2B5EF4-FFF2-40B4-BE49-F238E27FC236}">
                <a16:creationId xmlns:a16="http://schemas.microsoft.com/office/drawing/2014/main" id="{467E05B6-B7CB-1E4F-96BA-4B8CFE8B63D9}"/>
              </a:ext>
            </a:extLst>
          </p:cNvPr>
          <p:cNvSpPr>
            <a:spLocks noGrp="1"/>
          </p:cNvSpPr>
          <p:nvPr>
            <p:ph type="title" hasCustomPrompt="1"/>
          </p:nvPr>
        </p:nvSpPr>
        <p:spPr>
          <a:xfrm>
            <a:off x="594360" y="102875"/>
            <a:ext cx="10873740" cy="1680205"/>
          </a:xfrm>
          <a:prstGeom prst="rect">
            <a:avLst/>
          </a:prstGeom>
        </p:spPr>
        <p:txBody>
          <a:bodyPr lIns="0" tIns="0" rIns="0" bIns="0" rtlCol="0" anchor="b" anchorCtr="0">
            <a:noAutofit/>
          </a:bodyPr>
          <a:lstStyle>
            <a:lvl1pPr>
              <a:defRPr lang="fr-FR" sz="4400" b="1" i="0">
                <a:latin typeface="+mj-lt"/>
              </a:defRPr>
            </a:lvl1pPr>
          </a:lstStyle>
          <a:p>
            <a:pPr rtl="0"/>
            <a:r>
              <a:rPr lang="fr-FR"/>
              <a:t>Cliquez pour ajouter un titre </a:t>
            </a:r>
          </a:p>
        </p:txBody>
      </p:sp>
      <p:sp>
        <p:nvSpPr>
          <p:cNvPr id="2" name="Espace réservé du contenu 5">
            <a:extLst>
              <a:ext uri="{FF2B5EF4-FFF2-40B4-BE49-F238E27FC236}">
                <a16:creationId xmlns:a16="http://schemas.microsoft.com/office/drawing/2014/main" id="{F6FE0DC0-B0D7-F4D6-8038-177AD7A8C211}"/>
              </a:ext>
            </a:extLst>
          </p:cNvPr>
          <p:cNvSpPr>
            <a:spLocks noGrp="1"/>
          </p:cNvSpPr>
          <p:nvPr>
            <p:ph sz="quarter" idx="13" hasCustomPrompt="1"/>
          </p:nvPr>
        </p:nvSpPr>
        <p:spPr>
          <a:xfrm>
            <a:off x="3657600" y="2282008"/>
            <a:ext cx="7810500" cy="3699328"/>
          </a:xfrm>
        </p:spPr>
        <p:txBody>
          <a:bodyPr lIns="0" tIns="228600" rIns="0" bIns="0" rtlCol="0">
            <a:normAutofit/>
          </a:bodyPr>
          <a:lstStyle>
            <a:lvl1pPr marL="283464" indent="-283464">
              <a:spcBef>
                <a:spcPts val="1800"/>
              </a:spcBef>
              <a:buFont typeface="Arial" panose="020B0604020202020204" pitchFamily="34" charset="0"/>
              <a:buChar char="•"/>
              <a:defRPr lang="fr-FR" sz="2000"/>
            </a:lvl1pPr>
            <a:lvl2pPr indent="-283464">
              <a:spcBef>
                <a:spcPts val="1800"/>
              </a:spcBef>
              <a:defRPr lang="fr-FR" sz="2000"/>
            </a:lvl2pPr>
            <a:lvl3pPr indent="-283464">
              <a:spcBef>
                <a:spcPts val="1800"/>
              </a:spcBef>
              <a:defRPr lang="fr-FR" sz="2000"/>
            </a:lvl3pPr>
            <a:lvl4pPr indent="-283464">
              <a:spcBef>
                <a:spcPts val="1800"/>
              </a:spcBef>
              <a:defRPr lang="fr-FR" sz="2000"/>
            </a:lvl4pPr>
            <a:lvl5pPr indent="-283464">
              <a:spcBef>
                <a:spcPts val="1800"/>
              </a:spcBef>
              <a:defRPr lang="fr-FR" sz="2000"/>
            </a:lvl5pPr>
          </a:lstStyle>
          <a:p>
            <a:pPr lvl="0" rtl="0"/>
            <a:r>
              <a:rPr lang="fr-FR"/>
              <a:t>Cliquer pour ajouter du contenu</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8" name="Espace réservé du numéro de diapositive 7">
            <a:extLst>
              <a:ext uri="{FF2B5EF4-FFF2-40B4-BE49-F238E27FC236}">
                <a16:creationId xmlns:a16="http://schemas.microsoft.com/office/drawing/2014/main" id="{7ED58739-4346-5104-B1AC-89ED035912AF}"/>
              </a:ext>
            </a:extLst>
          </p:cNvPr>
          <p:cNvSpPr>
            <a:spLocks noGrp="1"/>
          </p:cNvSpPr>
          <p:nvPr>
            <p:ph type="sldNum" sz="quarter" idx="22"/>
          </p:nvPr>
        </p:nvSpPr>
        <p:spPr/>
        <p:txBody>
          <a:bodyPr rtlCol="0"/>
          <a:lstStyle>
            <a:defPPr>
              <a:defRPr lang="fr-FR"/>
            </a:defPPr>
          </a:lstStyle>
          <a:p>
            <a:pPr rtl="0"/>
            <a:fld id="{294A09A9-5501-47C1-A89A-A340965A2BE2}" type="slidenum">
              <a:rPr lang="fr-FR" smtClean="0"/>
              <a:pPr/>
              <a:t>‹N°›</a:t>
            </a:fld>
            <a:endParaRPr lang="fr-FR" dirty="0">
              <a:latin typeface="+mn-lt"/>
            </a:endParaRPr>
          </a:p>
        </p:txBody>
      </p:sp>
      <p:sp>
        <p:nvSpPr>
          <p:cNvPr id="5" name="Espace réservé de la date 4">
            <a:extLst>
              <a:ext uri="{FF2B5EF4-FFF2-40B4-BE49-F238E27FC236}">
                <a16:creationId xmlns:a16="http://schemas.microsoft.com/office/drawing/2014/main" id="{E9272B8D-F380-9F1A-C8E6-BDD2352B1763}"/>
              </a:ext>
            </a:extLst>
          </p:cNvPr>
          <p:cNvSpPr>
            <a:spLocks noGrp="1"/>
          </p:cNvSpPr>
          <p:nvPr>
            <p:ph type="dt" sz="half" idx="21"/>
          </p:nvPr>
        </p:nvSpPr>
        <p:spPr/>
        <p:txBody>
          <a:bodyPr rtlCol="0"/>
          <a:lstStyle>
            <a:defPPr>
              <a:defRPr lang="fr-FR"/>
            </a:defPPr>
          </a:lstStyle>
          <a:p>
            <a:pPr rtl="0"/>
            <a:endParaRPr lang="fr-FR" dirty="0">
              <a:latin typeface="+mn-lt"/>
            </a:endParaRPr>
          </a:p>
        </p:txBody>
      </p:sp>
    </p:spTree>
    <p:extLst>
      <p:ext uri="{BB962C8B-B14F-4D97-AF65-F5344CB8AC3E}">
        <p14:creationId xmlns:p14="http://schemas.microsoft.com/office/powerpoint/2010/main" val="140296414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p:bg>
      <p:bgPr>
        <a:solidFill>
          <a:schemeClr val="tx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309904" y="411479"/>
            <a:ext cx="5486400" cy="3291840"/>
          </a:xfrm>
          <a:prstGeom prst="rect">
            <a:avLst/>
          </a:prstGeom>
        </p:spPr>
        <p:txBody>
          <a:bodyPr lIns="0" tIns="0" rIns="0" bIns="0" rtlCol="0" anchor="b">
            <a:noAutofit/>
          </a:bodyPr>
          <a:lstStyle>
            <a:lvl1pPr algn="l">
              <a:lnSpc>
                <a:spcPct val="80000"/>
              </a:lnSpc>
              <a:defRPr lang="fr-FR" sz="6000" b="1" i="0" spc="100" baseline="0">
                <a:solidFill>
                  <a:schemeClr val="bg1"/>
                </a:solidFill>
                <a:latin typeface="+mj-lt"/>
              </a:defRPr>
            </a:lvl1pPr>
          </a:lstStyle>
          <a:p>
            <a:pPr rtl="0"/>
            <a:r>
              <a:rPr lang="fr-FR"/>
              <a:t>Cliquez pour ajouter un titre </a:t>
            </a:r>
          </a:p>
        </p:txBody>
      </p:sp>
      <p:grpSp>
        <p:nvGrpSpPr>
          <p:cNvPr id="9" name="Groupe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a:off x="1" y="758752"/>
            <a:ext cx="6099248" cy="6099248"/>
            <a:chOff x="0" y="12289"/>
            <a:chExt cx="3550" cy="3551"/>
          </a:xfrm>
        </p:grpSpPr>
        <p:sp>
          <p:nvSpPr>
            <p:cNvPr id="10" name="Forme libre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1" name="Forme libre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2" name="Forme libre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grpSp>
      <p:cxnSp>
        <p:nvCxnSpPr>
          <p:cNvPr id="13" name="Connecteur droit 12">
            <a:extLst>
              <a:ext uri="{FF2B5EF4-FFF2-40B4-BE49-F238E27FC236}">
                <a16:creationId xmlns:a16="http://schemas.microsoft.com/office/drawing/2014/main" id="{A69706A2-3726-FE4E-B923-E75D48597816}"/>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18" name="Espace réservé du texte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6309905" y="4549552"/>
            <a:ext cx="5486400" cy="1645920"/>
          </a:xfrm>
        </p:spPr>
        <p:txBody>
          <a:bodyPr lIns="0" tIns="0" rIns="0" bIns="0" rtlCol="0">
            <a:noAutofit/>
          </a:bodyPr>
          <a:lstStyle>
            <a:lvl1pPr marL="0" indent="0">
              <a:buNone/>
              <a:defRPr lang="fr-FR" sz="2400" b="1" i="0">
                <a:solidFill>
                  <a:schemeClr val="tx2">
                    <a:lumMod val="75000"/>
                  </a:schemeClr>
                </a:solidFill>
                <a:latin typeface="+mn-lt"/>
              </a:defRPr>
            </a:lvl1pPr>
            <a:lvl2pPr>
              <a:defRPr lang="fr-FR" sz="4000"/>
            </a:lvl2pPr>
            <a:lvl3pPr>
              <a:defRPr lang="fr-FR" sz="4000"/>
            </a:lvl3pPr>
            <a:lvl4pPr>
              <a:defRPr lang="fr-FR" sz="4000"/>
            </a:lvl4pPr>
            <a:lvl5pPr>
              <a:defRPr lang="fr-FR" sz="4000"/>
            </a:lvl5pPr>
          </a:lstStyle>
          <a:p>
            <a:pPr lvl="0" rtl="0"/>
            <a:r>
              <a:rPr lang="fr-FR"/>
              <a:t>Cliquer pour ajouter du texte</a:t>
            </a:r>
          </a:p>
        </p:txBody>
      </p:sp>
    </p:spTree>
    <p:extLst>
      <p:ext uri="{BB962C8B-B14F-4D97-AF65-F5344CB8AC3E}">
        <p14:creationId xmlns:p14="http://schemas.microsoft.com/office/powerpoint/2010/main" val="2027108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re et deux contenus 2">
    <p:bg>
      <p:bgPr>
        <a:solidFill>
          <a:schemeClr val="tx1"/>
        </a:solidFill>
        <a:effectLst/>
      </p:bgPr>
    </p:bg>
    <p:spTree>
      <p:nvGrpSpPr>
        <p:cNvPr id="1" name=""/>
        <p:cNvGrpSpPr/>
        <p:nvPr/>
      </p:nvGrpSpPr>
      <p:grpSpPr>
        <a:xfrm>
          <a:off x="0" y="0"/>
          <a:ext cx="0" cy="0"/>
          <a:chOff x="0" y="0"/>
          <a:chExt cx="0" cy="0"/>
        </a:xfrm>
      </p:grpSpPr>
      <p:grpSp>
        <p:nvGrpSpPr>
          <p:cNvPr id="11" name="Groupe 10">
            <a:extLst>
              <a:ext uri="{FF2B5EF4-FFF2-40B4-BE49-F238E27FC236}">
                <a16:creationId xmlns:a16="http://schemas.microsoft.com/office/drawing/2014/main" id="{C97D5AF2-684A-4A8D-3D82-B57D7AC44677}"/>
              </a:ext>
              <a:ext uri="{C183D7F6-B498-43B3-948B-1728B52AA6E4}">
                <adec:decorative xmlns:adec="http://schemas.microsoft.com/office/drawing/2017/decorative" val="1"/>
              </a:ext>
            </a:extLst>
          </p:cNvPr>
          <p:cNvGrpSpPr>
            <a:grpSpLocks/>
          </p:cNvGrpSpPr>
          <p:nvPr userDrawn="1"/>
        </p:nvGrpSpPr>
        <p:grpSpPr bwMode="auto">
          <a:xfrm rot="10800000">
            <a:off x="8870040" y="0"/>
            <a:ext cx="3325208" cy="3325208"/>
            <a:chOff x="0" y="12289"/>
            <a:chExt cx="3550" cy="3551"/>
          </a:xfrm>
        </p:grpSpPr>
        <p:sp>
          <p:nvSpPr>
            <p:cNvPr id="12" name="Forme libre 4">
              <a:extLst>
                <a:ext uri="{FF2B5EF4-FFF2-40B4-BE49-F238E27FC236}">
                  <a16:creationId xmlns:a16="http://schemas.microsoft.com/office/drawing/2014/main" id="{8CF5F650-F8F0-F4FE-44DA-1F14ADE428B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3" name="Forme libre 5">
              <a:extLst>
                <a:ext uri="{FF2B5EF4-FFF2-40B4-BE49-F238E27FC236}">
                  <a16:creationId xmlns:a16="http://schemas.microsoft.com/office/drawing/2014/main" id="{18870924-E47D-404F-59B5-BD1C58F7B04C}"/>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4" name="Forme libre 7">
              <a:extLst>
                <a:ext uri="{FF2B5EF4-FFF2-40B4-BE49-F238E27FC236}">
                  <a16:creationId xmlns:a16="http://schemas.microsoft.com/office/drawing/2014/main" id="{80806A65-E4FC-2F52-65B3-CC181E620C29}"/>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grpSp>
      <p:sp>
        <p:nvSpPr>
          <p:cNvPr id="16" name="Titr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278129"/>
            <a:ext cx="9778365" cy="1494596"/>
          </a:xfrm>
          <a:prstGeom prst="rect">
            <a:avLst/>
          </a:prstGeom>
        </p:spPr>
        <p:txBody>
          <a:bodyPr lIns="0" tIns="0" rIns="0" bIns="0" rtlCol="0" anchor="b" anchorCtr="0">
            <a:noAutofit/>
          </a:bodyPr>
          <a:lstStyle>
            <a:lvl1pPr>
              <a:defRPr lang="fr-FR" sz="4400" b="1" i="0">
                <a:solidFill>
                  <a:schemeClr val="bg1"/>
                </a:solidFill>
                <a:latin typeface="+mj-lt"/>
              </a:defRPr>
            </a:lvl1pPr>
          </a:lstStyle>
          <a:p>
            <a:pPr rtl="0"/>
            <a:r>
              <a:rPr lang="fr-FR"/>
              <a:t>Cliquez pour ajouter un titre </a:t>
            </a:r>
          </a:p>
        </p:txBody>
      </p:sp>
      <p:sp>
        <p:nvSpPr>
          <p:cNvPr id="2" name="Espace réservé du contenu 5">
            <a:extLst>
              <a:ext uri="{FF2B5EF4-FFF2-40B4-BE49-F238E27FC236}">
                <a16:creationId xmlns:a16="http://schemas.microsoft.com/office/drawing/2014/main" id="{F14DA3C5-63E4-BAFB-1D68-47F71EEEE538}"/>
              </a:ext>
            </a:extLst>
          </p:cNvPr>
          <p:cNvSpPr>
            <a:spLocks noGrp="1"/>
          </p:cNvSpPr>
          <p:nvPr>
            <p:ph sz="quarter" idx="15" hasCustomPrompt="1"/>
          </p:nvPr>
        </p:nvSpPr>
        <p:spPr>
          <a:xfrm>
            <a:off x="594360" y="2676525"/>
            <a:ext cx="4490827" cy="3597470"/>
          </a:xfrm>
        </p:spPr>
        <p:txBody>
          <a:bodyPr lIns="0" tIns="45720" rIns="0" bIns="0" rtlCol="0">
            <a:normAutofit/>
          </a:bodyPr>
          <a:lstStyle>
            <a:lvl1pPr marL="0" indent="0">
              <a:spcBef>
                <a:spcPts val="1800"/>
              </a:spcBef>
              <a:buFont typeface="Arial" panose="020B0604020202020204" pitchFamily="34" charset="0"/>
              <a:buNone/>
              <a:defRPr lang="fr-FR" sz="2000"/>
            </a:lvl1pPr>
            <a:lvl2pPr marL="283464" indent="-283464">
              <a:spcBef>
                <a:spcPts val="1800"/>
              </a:spcBef>
              <a:defRPr lang="fr-FR" sz="2000"/>
            </a:lvl2pPr>
            <a:lvl3pPr marL="594360" indent="-283464">
              <a:spcBef>
                <a:spcPts val="1800"/>
              </a:spcBef>
              <a:defRPr lang="fr-FR" sz="2000"/>
            </a:lvl3pPr>
            <a:lvl4pPr marL="822960" indent="-283464">
              <a:spcBef>
                <a:spcPts val="1800"/>
              </a:spcBef>
              <a:defRPr lang="fr-FR" sz="2000"/>
            </a:lvl4pPr>
            <a:lvl5pPr marL="1005840" indent="-283464">
              <a:spcBef>
                <a:spcPts val="1800"/>
              </a:spcBef>
              <a:defRPr lang="fr-FR" sz="2000"/>
            </a:lvl5pPr>
          </a:lstStyle>
          <a:p>
            <a:pPr lvl="0" rtl="0"/>
            <a:r>
              <a:rPr lang="fr-FR"/>
              <a:t>Cliquer pour ajouter du contenu</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3" name="Espace réservé du contenu 5">
            <a:extLst>
              <a:ext uri="{FF2B5EF4-FFF2-40B4-BE49-F238E27FC236}">
                <a16:creationId xmlns:a16="http://schemas.microsoft.com/office/drawing/2014/main" id="{BD11386D-847E-8CF5-E56A-42E80A65A089}"/>
              </a:ext>
            </a:extLst>
          </p:cNvPr>
          <p:cNvSpPr>
            <a:spLocks noGrp="1"/>
          </p:cNvSpPr>
          <p:nvPr>
            <p:ph sz="quarter" idx="16" hasCustomPrompt="1"/>
          </p:nvPr>
        </p:nvSpPr>
        <p:spPr>
          <a:xfrm>
            <a:off x="5881898" y="2676525"/>
            <a:ext cx="4490827" cy="3597470"/>
          </a:xfrm>
        </p:spPr>
        <p:txBody>
          <a:bodyPr lIns="0" tIns="45720" rIns="0" bIns="0" rtlCol="0">
            <a:normAutofit/>
          </a:bodyPr>
          <a:lstStyle>
            <a:lvl1pPr marL="0" indent="0">
              <a:spcBef>
                <a:spcPts val="1800"/>
              </a:spcBef>
              <a:buFont typeface="Arial" panose="020B0604020202020204" pitchFamily="34" charset="0"/>
              <a:buNone/>
              <a:defRPr lang="fr-FR" sz="2000"/>
            </a:lvl1pPr>
            <a:lvl2pPr marL="283464" indent="-283464">
              <a:spcBef>
                <a:spcPts val="1800"/>
              </a:spcBef>
              <a:defRPr lang="fr-FR" sz="2000"/>
            </a:lvl2pPr>
            <a:lvl3pPr marL="548640" indent="-283464">
              <a:spcBef>
                <a:spcPts val="1800"/>
              </a:spcBef>
              <a:defRPr lang="fr-FR" sz="2000"/>
            </a:lvl3pPr>
            <a:lvl4pPr marL="822960" indent="-283464">
              <a:spcBef>
                <a:spcPts val="1800"/>
              </a:spcBef>
              <a:defRPr lang="fr-FR" sz="2000"/>
            </a:lvl4pPr>
            <a:lvl5pPr marL="1005840" indent="-283464">
              <a:spcBef>
                <a:spcPts val="1800"/>
              </a:spcBef>
              <a:defRPr lang="fr-FR" sz="2000"/>
            </a:lvl5pPr>
          </a:lstStyle>
          <a:p>
            <a:pPr lvl="0" rtl="0"/>
            <a:r>
              <a:rPr lang="fr-FR"/>
              <a:t>Cliquer pour ajouter du contenu</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10" name="Espace réservé du numéro de diapositive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rtlCol="0"/>
          <a:lstStyle>
            <a:defPPr>
              <a:defRPr lang="fr-FR"/>
            </a:defPPr>
          </a:lstStyle>
          <a:p>
            <a:pPr rtl="0"/>
            <a:fld id="{294A09A9-5501-47C1-A89A-A340965A2BE2}" type="slidenum">
              <a:rPr lang="fr-FR" smtClean="0"/>
              <a:pPr/>
              <a:t>‹N°›</a:t>
            </a:fld>
            <a:endParaRPr lang="fr-FR" dirty="0">
              <a:latin typeface="+mn-lt"/>
            </a:endParaRPr>
          </a:p>
        </p:txBody>
      </p:sp>
      <p:sp>
        <p:nvSpPr>
          <p:cNvPr id="8" name="Espace réservé de la date 7">
            <a:extLst>
              <a:ext uri="{FF2B5EF4-FFF2-40B4-BE49-F238E27FC236}">
                <a16:creationId xmlns:a16="http://schemas.microsoft.com/office/drawing/2014/main" id="{C5EA2E64-5690-A56B-7051-476EC7BADA55}"/>
              </a:ext>
            </a:extLst>
          </p:cNvPr>
          <p:cNvSpPr>
            <a:spLocks noGrp="1"/>
          </p:cNvSpPr>
          <p:nvPr>
            <p:ph type="dt" sz="half" idx="11"/>
          </p:nvPr>
        </p:nvSpPr>
        <p:spPr/>
        <p:txBody>
          <a:bodyPr rtlCol="0"/>
          <a:lstStyle>
            <a:defPPr>
              <a:defRPr lang="fr-FR"/>
            </a:defPPr>
          </a:lstStyle>
          <a:p>
            <a:pPr rtl="0"/>
            <a:endParaRPr lang="fr-FR" dirty="0">
              <a:latin typeface="+mn-lt"/>
            </a:endParaRPr>
          </a:p>
        </p:txBody>
      </p:sp>
      <p:cxnSp>
        <p:nvCxnSpPr>
          <p:cNvPr id="4" name="Connecteur droit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41056953"/>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re et contenu ">
    <p:bg>
      <p:bgPr>
        <a:solidFill>
          <a:schemeClr val="tx1"/>
        </a:solidFill>
        <a:effectLst/>
      </p:bgPr>
    </p:bg>
    <p:spTree>
      <p:nvGrpSpPr>
        <p:cNvPr id="1" name=""/>
        <p:cNvGrpSpPr/>
        <p:nvPr/>
      </p:nvGrpSpPr>
      <p:grpSpPr>
        <a:xfrm>
          <a:off x="0" y="0"/>
          <a:ext cx="0" cy="0"/>
          <a:chOff x="0" y="0"/>
          <a:chExt cx="0" cy="0"/>
        </a:xfrm>
      </p:grpSpPr>
      <p:grpSp>
        <p:nvGrpSpPr>
          <p:cNvPr id="11" name="Groupe 10">
            <a:extLst>
              <a:ext uri="{FF2B5EF4-FFF2-40B4-BE49-F238E27FC236}">
                <a16:creationId xmlns:a16="http://schemas.microsoft.com/office/drawing/2014/main" id="{42E558A9-6DD6-E21D-3A8F-6707E1DD19F1}"/>
              </a:ext>
              <a:ext uri="{C183D7F6-B498-43B3-948B-1728B52AA6E4}">
                <adec:decorative xmlns:adec="http://schemas.microsoft.com/office/drawing/2017/decorative" val="1"/>
              </a:ext>
            </a:extLst>
          </p:cNvPr>
          <p:cNvGrpSpPr/>
          <p:nvPr userDrawn="1"/>
        </p:nvGrpSpPr>
        <p:grpSpPr>
          <a:xfrm>
            <a:off x="6362700" y="0"/>
            <a:ext cx="5829298" cy="3235602"/>
            <a:chOff x="5612972" y="1"/>
            <a:chExt cx="6615961" cy="3672246"/>
          </a:xfrm>
        </p:grpSpPr>
        <p:sp>
          <p:nvSpPr>
            <p:cNvPr id="12" name="Forme automatique 24">
              <a:extLst>
                <a:ext uri="{FF2B5EF4-FFF2-40B4-BE49-F238E27FC236}">
                  <a16:creationId xmlns:a16="http://schemas.microsoft.com/office/drawing/2014/main" id="{3FC994E4-318C-1E66-B4E4-8F8FD08E098F}"/>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3" name="Forme libre 7">
              <a:extLst>
                <a:ext uri="{FF2B5EF4-FFF2-40B4-BE49-F238E27FC236}">
                  <a16:creationId xmlns:a16="http://schemas.microsoft.com/office/drawing/2014/main" id="{17C00E6B-F625-6D6C-8364-9DD9F3C3628F}"/>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4" name="Forme libre 8">
              <a:extLst>
                <a:ext uri="{FF2B5EF4-FFF2-40B4-BE49-F238E27FC236}">
                  <a16:creationId xmlns:a16="http://schemas.microsoft.com/office/drawing/2014/main" id="{C6197B87-4F65-7981-9463-84830CD3687F}"/>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8" name="Forme libre 9">
              <a:extLst>
                <a:ext uri="{FF2B5EF4-FFF2-40B4-BE49-F238E27FC236}">
                  <a16:creationId xmlns:a16="http://schemas.microsoft.com/office/drawing/2014/main" id="{86AA517C-7217-D864-B7E7-40984A2880DB}"/>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rtlCol="0" anchor="t" anchorCtr="0" upright="1">
              <a:noAutofit/>
            </a:bodyPr>
            <a:lstStyle>
              <a:defPPr>
                <a:defRPr lang="fr-FR"/>
              </a:defPPr>
            </a:lstStyle>
            <a:p>
              <a:pPr rtl="0"/>
              <a:endParaRPr lang="fr-FR" dirty="0"/>
            </a:p>
          </p:txBody>
        </p:sp>
        <p:sp>
          <p:nvSpPr>
            <p:cNvPr id="19" name="Forme libre 10">
              <a:extLst>
                <a:ext uri="{FF2B5EF4-FFF2-40B4-BE49-F238E27FC236}">
                  <a16:creationId xmlns:a16="http://schemas.microsoft.com/office/drawing/2014/main" id="{524013C6-491C-CAA2-5BD6-7C73596711CC}"/>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grpSp>
      <p:sp>
        <p:nvSpPr>
          <p:cNvPr id="16" name="Titre 1">
            <a:extLst>
              <a:ext uri="{FF2B5EF4-FFF2-40B4-BE49-F238E27FC236}">
                <a16:creationId xmlns:a16="http://schemas.microsoft.com/office/drawing/2014/main" id="{109B023A-F28F-184D-BA48-3F1C0502AE0A}"/>
              </a:ext>
            </a:extLst>
          </p:cNvPr>
          <p:cNvSpPr>
            <a:spLocks noGrp="1"/>
          </p:cNvSpPr>
          <p:nvPr>
            <p:ph type="title" hasCustomPrompt="1"/>
          </p:nvPr>
        </p:nvSpPr>
        <p:spPr>
          <a:xfrm>
            <a:off x="6318885" y="3499667"/>
            <a:ext cx="4939666" cy="2542810"/>
          </a:xfrm>
          <a:prstGeom prst="rect">
            <a:avLst/>
          </a:prstGeom>
        </p:spPr>
        <p:txBody>
          <a:bodyPr lIns="0" tIns="0" rIns="0" bIns="0" rtlCol="0" anchor="b" anchorCtr="0">
            <a:noAutofit/>
          </a:bodyPr>
          <a:lstStyle>
            <a:lvl1pPr>
              <a:defRPr lang="fr-FR" sz="4400" b="1" i="0">
                <a:solidFill>
                  <a:schemeClr val="bg1"/>
                </a:solidFill>
                <a:latin typeface="+mj-lt"/>
              </a:defRPr>
            </a:lvl1pPr>
          </a:lstStyle>
          <a:p>
            <a:pPr rtl="0"/>
            <a:r>
              <a:rPr lang="fr-FR"/>
              <a:t>Cliquez pour ajouter un titre </a:t>
            </a:r>
          </a:p>
        </p:txBody>
      </p:sp>
      <p:cxnSp>
        <p:nvCxnSpPr>
          <p:cNvPr id="4" name="Connecteur droit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6347460" y="631317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7" name="Espace réservé du contenu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603885" y="457201"/>
            <a:ext cx="5198269" cy="2305050"/>
          </a:xfrm>
        </p:spPr>
        <p:txBody>
          <a:bodyPr lIns="0" tIns="274320" rtlCol="0">
            <a:normAutofit/>
          </a:bodyPr>
          <a:lstStyle>
            <a:lvl1pPr marL="457200" indent="-457200">
              <a:spcBef>
                <a:spcPts val="1800"/>
              </a:spcBef>
              <a:buFont typeface="+mj-lt"/>
              <a:buAutoNum type="arabicPeriod"/>
              <a:defRPr lang="fr-FR" sz="2000"/>
            </a:lvl1pPr>
            <a:lvl2pPr marL="914400" indent="-457200">
              <a:spcBef>
                <a:spcPts val="1800"/>
              </a:spcBef>
              <a:buFont typeface="+mj-lt"/>
              <a:buAutoNum type="alphaLcPeriod"/>
              <a:defRPr lang="fr-FR" sz="2000"/>
            </a:lvl2pPr>
            <a:lvl3pPr marL="1371600" indent="-457200">
              <a:spcBef>
                <a:spcPts val="1800"/>
              </a:spcBef>
              <a:buFont typeface="+mj-lt"/>
              <a:buAutoNum type="arabicParenR"/>
              <a:defRPr lang="fr-FR" sz="2000"/>
            </a:lvl3pPr>
            <a:lvl4pPr marL="1371600" indent="0">
              <a:spcBef>
                <a:spcPts val="1800"/>
              </a:spcBef>
              <a:buFont typeface="+mj-lt"/>
              <a:buNone/>
              <a:defRPr lang="fr-FR" sz="2000"/>
            </a:lvl4pPr>
            <a:lvl5pPr marL="2286000" indent="-457200">
              <a:spcBef>
                <a:spcPts val="1800"/>
              </a:spcBef>
              <a:buFont typeface="+mj-lt"/>
              <a:buAutoNum type="arabicPeriod"/>
              <a:defRPr lang="fr-FR" sz="2000"/>
            </a:lvl5pPr>
          </a:lstStyle>
          <a:p>
            <a:pPr lvl="0" rtl="0"/>
            <a:r>
              <a:rPr lang="fr-FR"/>
              <a:t>Cliquer pour ajouter du contenu</a:t>
            </a:r>
          </a:p>
          <a:p>
            <a:pPr lvl="1" rtl="0"/>
            <a:r>
              <a:rPr lang="fr-FR"/>
              <a:t>Deuxième niveau</a:t>
            </a:r>
          </a:p>
          <a:p>
            <a:pPr lvl="2" rtl="0"/>
            <a:r>
              <a:rPr lang="fr-FR"/>
              <a:t>Troisième niveau</a:t>
            </a:r>
          </a:p>
          <a:p>
            <a:pPr lvl="3" rtl="0"/>
            <a:endParaRPr lang="fr-FR" dirty="0"/>
          </a:p>
        </p:txBody>
      </p:sp>
      <p:sp>
        <p:nvSpPr>
          <p:cNvPr id="2" name="Espace réservé du contenu 5">
            <a:extLst>
              <a:ext uri="{FF2B5EF4-FFF2-40B4-BE49-F238E27FC236}">
                <a16:creationId xmlns:a16="http://schemas.microsoft.com/office/drawing/2014/main" id="{3AC171DA-232D-44C1-6B93-40BACB298F4B}"/>
              </a:ext>
            </a:extLst>
          </p:cNvPr>
          <p:cNvSpPr>
            <a:spLocks noGrp="1"/>
          </p:cNvSpPr>
          <p:nvPr>
            <p:ph sz="quarter" idx="15" hasCustomPrompt="1"/>
          </p:nvPr>
        </p:nvSpPr>
        <p:spPr>
          <a:xfrm>
            <a:off x="594360" y="2810595"/>
            <a:ext cx="5198269" cy="3319513"/>
          </a:xfrm>
        </p:spPr>
        <p:txBody>
          <a:bodyPr lIns="0" tIns="45720" rIns="0" bIns="0" rtlCol="0">
            <a:normAutofit/>
          </a:bodyPr>
          <a:lstStyle>
            <a:lvl1pPr marL="0" indent="0">
              <a:spcBef>
                <a:spcPts val="1800"/>
              </a:spcBef>
              <a:buFont typeface="Arial" panose="020B0604020202020204" pitchFamily="34" charset="0"/>
              <a:buNone/>
              <a:defRPr lang="fr-FR" sz="2000"/>
            </a:lvl1pPr>
            <a:lvl2pPr marL="283464" indent="-283464">
              <a:spcBef>
                <a:spcPts val="1800"/>
              </a:spcBef>
              <a:defRPr lang="fr-FR" sz="2000"/>
            </a:lvl2pPr>
            <a:lvl3pPr marL="548640" indent="-283464">
              <a:spcBef>
                <a:spcPts val="1800"/>
              </a:spcBef>
              <a:defRPr lang="fr-FR" sz="2000"/>
            </a:lvl3pPr>
            <a:lvl4pPr marL="822960" indent="-283464">
              <a:spcBef>
                <a:spcPts val="1800"/>
              </a:spcBef>
              <a:defRPr lang="fr-FR" sz="2000"/>
            </a:lvl4pPr>
            <a:lvl5pPr marL="1005840" indent="-283464">
              <a:spcBef>
                <a:spcPts val="1800"/>
              </a:spcBef>
              <a:defRPr lang="fr-FR" sz="2000"/>
            </a:lvl5pPr>
          </a:lstStyle>
          <a:p>
            <a:pPr lvl="0" rtl="0"/>
            <a:r>
              <a:rPr lang="fr-FR"/>
              <a:t>Cliquer pour ajouter du contenu</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10" name="Espace réservé du numéro de diapositive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rtlCol="0"/>
          <a:lstStyle>
            <a:defPPr>
              <a:defRPr lang="fr-FR"/>
            </a:defPPr>
          </a:lstStyle>
          <a:p>
            <a:pPr rtl="0"/>
            <a:fld id="{294A09A9-5501-47C1-A89A-A340965A2BE2}" type="slidenum">
              <a:rPr lang="fr-FR" smtClean="0"/>
              <a:pPr/>
              <a:t>‹N°›</a:t>
            </a:fld>
            <a:endParaRPr lang="fr-FR" dirty="0">
              <a:latin typeface="+mn-lt"/>
            </a:endParaRPr>
          </a:p>
        </p:txBody>
      </p:sp>
      <p:sp>
        <p:nvSpPr>
          <p:cNvPr id="8" name="Espace réservé de la date 7">
            <a:extLst>
              <a:ext uri="{FF2B5EF4-FFF2-40B4-BE49-F238E27FC236}">
                <a16:creationId xmlns:a16="http://schemas.microsoft.com/office/drawing/2014/main" id="{C5EA2E64-5690-A56B-7051-476EC7BADA55}"/>
              </a:ext>
            </a:extLst>
          </p:cNvPr>
          <p:cNvSpPr>
            <a:spLocks noGrp="1"/>
          </p:cNvSpPr>
          <p:nvPr>
            <p:ph type="dt" sz="half" idx="11"/>
          </p:nvPr>
        </p:nvSpPr>
        <p:spPr/>
        <p:txBody>
          <a:bodyPr rtlCol="0"/>
          <a:lstStyle>
            <a:defPPr>
              <a:defRPr lang="fr-FR"/>
            </a:defPPr>
          </a:lstStyle>
          <a:p>
            <a:pPr rtl="0"/>
            <a:endParaRPr lang="fr-FR" dirty="0">
              <a:latin typeface="+mn-lt"/>
            </a:endParaRPr>
          </a:p>
        </p:txBody>
      </p:sp>
    </p:spTree>
    <p:extLst>
      <p:ext uri="{BB962C8B-B14F-4D97-AF65-F5344CB8AC3E}">
        <p14:creationId xmlns:p14="http://schemas.microsoft.com/office/powerpoint/2010/main" val="554606805"/>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re, contenu et image">
    <p:bg>
      <p:bgPr>
        <a:solidFill>
          <a:schemeClr val="tx1"/>
        </a:solidFill>
        <a:effectLst/>
      </p:bgPr>
    </p:bg>
    <p:spTree>
      <p:nvGrpSpPr>
        <p:cNvPr id="1" name=""/>
        <p:cNvGrpSpPr/>
        <p:nvPr/>
      </p:nvGrpSpPr>
      <p:grpSpPr>
        <a:xfrm>
          <a:off x="0" y="0"/>
          <a:ext cx="0" cy="0"/>
          <a:chOff x="0" y="0"/>
          <a:chExt cx="0" cy="0"/>
        </a:xfrm>
      </p:grpSpPr>
      <p:sp>
        <p:nvSpPr>
          <p:cNvPr id="16" name="Titre 1">
            <a:extLst>
              <a:ext uri="{FF2B5EF4-FFF2-40B4-BE49-F238E27FC236}">
                <a16:creationId xmlns:a16="http://schemas.microsoft.com/office/drawing/2014/main" id="{109B023A-F28F-184D-BA48-3F1C0502AE0A}"/>
              </a:ext>
            </a:extLst>
          </p:cNvPr>
          <p:cNvSpPr>
            <a:spLocks noGrp="1"/>
          </p:cNvSpPr>
          <p:nvPr>
            <p:ph type="title" hasCustomPrompt="1"/>
          </p:nvPr>
        </p:nvSpPr>
        <p:spPr>
          <a:xfrm>
            <a:off x="575310" y="278129"/>
            <a:ext cx="5063490" cy="2354026"/>
          </a:xfrm>
          <a:prstGeom prst="rect">
            <a:avLst/>
          </a:prstGeom>
        </p:spPr>
        <p:txBody>
          <a:bodyPr lIns="0" tIns="0" rIns="0" bIns="0" rtlCol="0" anchor="b" anchorCtr="0">
            <a:noAutofit/>
          </a:bodyPr>
          <a:lstStyle>
            <a:lvl1pPr>
              <a:defRPr lang="fr-FR" sz="4400" b="1" i="0">
                <a:solidFill>
                  <a:schemeClr val="bg1"/>
                </a:solidFill>
                <a:latin typeface="+mj-lt"/>
              </a:defRPr>
            </a:lvl1pPr>
          </a:lstStyle>
          <a:p>
            <a:pPr rtl="0"/>
            <a:r>
              <a:rPr lang="fr-FR"/>
              <a:t>Cliquez pour ajouter un titre </a:t>
            </a:r>
          </a:p>
        </p:txBody>
      </p:sp>
      <p:sp>
        <p:nvSpPr>
          <p:cNvPr id="3" name="Espace réservé du contenu 5">
            <a:extLst>
              <a:ext uri="{FF2B5EF4-FFF2-40B4-BE49-F238E27FC236}">
                <a16:creationId xmlns:a16="http://schemas.microsoft.com/office/drawing/2014/main" id="{1EF4505D-6803-3813-7738-049963427819}"/>
              </a:ext>
            </a:extLst>
          </p:cNvPr>
          <p:cNvSpPr>
            <a:spLocks noGrp="1"/>
          </p:cNvSpPr>
          <p:nvPr>
            <p:ph sz="quarter" idx="16" hasCustomPrompt="1"/>
          </p:nvPr>
        </p:nvSpPr>
        <p:spPr>
          <a:xfrm>
            <a:off x="594360" y="3279579"/>
            <a:ext cx="5044440" cy="2994415"/>
          </a:xfrm>
        </p:spPr>
        <p:txBody>
          <a:bodyPr lIns="0" tIns="228600" rIns="0" bIns="0" rtlCol="0">
            <a:normAutofit/>
          </a:bodyPr>
          <a:lstStyle>
            <a:lvl1pPr marL="0" indent="0">
              <a:spcBef>
                <a:spcPts val="1800"/>
              </a:spcBef>
              <a:buFont typeface="Arial" panose="020B0604020202020204" pitchFamily="34" charset="0"/>
              <a:buNone/>
              <a:defRPr lang="fr-FR" sz="2000"/>
            </a:lvl1pPr>
            <a:lvl2pPr indent="-283464">
              <a:spcBef>
                <a:spcPts val="1800"/>
              </a:spcBef>
              <a:defRPr lang="fr-FR" sz="2000"/>
            </a:lvl2pPr>
            <a:lvl3pPr indent="-283464">
              <a:spcBef>
                <a:spcPts val="1800"/>
              </a:spcBef>
              <a:defRPr lang="fr-FR" sz="2000"/>
            </a:lvl3pPr>
            <a:lvl4pPr indent="-283464">
              <a:spcBef>
                <a:spcPts val="1800"/>
              </a:spcBef>
              <a:defRPr lang="fr-FR" sz="2000"/>
            </a:lvl4pPr>
            <a:lvl5pPr indent="-283464">
              <a:spcBef>
                <a:spcPts val="1800"/>
              </a:spcBef>
              <a:defRPr lang="fr-FR" sz="2000"/>
            </a:lvl5pPr>
          </a:lstStyle>
          <a:p>
            <a:pPr lvl="0" rtl="0"/>
            <a:r>
              <a:rPr lang="fr-FR"/>
              <a:t>Cliquer pour ajouter du contenu</a:t>
            </a:r>
          </a:p>
          <a:p>
            <a:pPr lvl="1" rtl="0"/>
            <a:r>
              <a:rPr lang="fr-FR"/>
              <a:t>Deuxième niveau</a:t>
            </a:r>
          </a:p>
          <a:p>
            <a:pPr lvl="2" rtl="0"/>
            <a:r>
              <a:rPr lang="fr-FR"/>
              <a:t>Troisième niveau</a:t>
            </a:r>
          </a:p>
          <a:p>
            <a:pPr lvl="3" rtl="0"/>
            <a:r>
              <a:rPr lang="fr-FR"/>
              <a:t>Quatrième niveau</a:t>
            </a:r>
          </a:p>
          <a:p>
            <a:pPr lvl="4" rtl="0"/>
            <a:r>
              <a:rPr lang="fr-FR"/>
              <a:t>Cinquième niveau</a:t>
            </a:r>
          </a:p>
        </p:txBody>
      </p:sp>
      <p:cxnSp>
        <p:nvCxnSpPr>
          <p:cNvPr id="4" name="Connecteur droit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997459"/>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12" name="Espace réservé d’image 11">
            <a:extLst>
              <a:ext uri="{FF2B5EF4-FFF2-40B4-BE49-F238E27FC236}">
                <a16:creationId xmlns:a16="http://schemas.microsoft.com/office/drawing/2014/main" id="{4658637A-5D36-6127-19BC-C203E23FA49F}"/>
              </a:ext>
            </a:extLst>
          </p:cNvPr>
          <p:cNvSpPr>
            <a:spLocks noGrp="1"/>
          </p:cNvSpPr>
          <p:nvPr>
            <p:ph type="pic" sz="quarter" idx="15"/>
          </p:nvPr>
        </p:nvSpPr>
        <p:spPr>
          <a:xfrm>
            <a:off x="6096000" y="0"/>
            <a:ext cx="6118225" cy="6858000"/>
          </a:xfrm>
        </p:spPr>
        <p:txBody>
          <a:bodyPr rtlCol="0">
            <a:normAutofit/>
          </a:bodyPr>
          <a:lstStyle>
            <a:lvl1pPr marL="0" indent="0" algn="ctr">
              <a:buNone/>
              <a:defRPr lang="fr-FR" sz="2000">
                <a:solidFill>
                  <a:schemeClr val="bg1"/>
                </a:solidFill>
              </a:defRPr>
            </a:lvl1pPr>
          </a:lstStyle>
          <a:p>
            <a:pPr rtl="0"/>
            <a:r>
              <a:rPr lang="fr-FR"/>
              <a:t>Cliquez sur l'icône pour ajouter une image</a:t>
            </a:r>
          </a:p>
        </p:txBody>
      </p:sp>
      <p:sp>
        <p:nvSpPr>
          <p:cNvPr id="10" name="Espace réservé du numéro de diapositive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rtlCol="0"/>
          <a:lstStyle>
            <a:defPPr>
              <a:defRPr lang="fr-FR"/>
            </a:defPPr>
          </a:lstStyle>
          <a:p>
            <a:pPr rtl="0"/>
            <a:fld id="{294A09A9-5501-47C1-A89A-A340965A2BE2}" type="slidenum">
              <a:rPr lang="fr-FR" smtClean="0"/>
              <a:pPr/>
              <a:t>‹N°›</a:t>
            </a:fld>
            <a:endParaRPr lang="fr-FR" dirty="0">
              <a:latin typeface="+mn-lt"/>
            </a:endParaRPr>
          </a:p>
        </p:txBody>
      </p:sp>
      <p:sp>
        <p:nvSpPr>
          <p:cNvPr id="8" name="Espace réservé de la date 7">
            <a:extLst>
              <a:ext uri="{FF2B5EF4-FFF2-40B4-BE49-F238E27FC236}">
                <a16:creationId xmlns:a16="http://schemas.microsoft.com/office/drawing/2014/main" id="{C5EA2E64-5690-A56B-7051-476EC7BADA55}"/>
              </a:ext>
            </a:extLst>
          </p:cNvPr>
          <p:cNvSpPr>
            <a:spLocks noGrp="1"/>
          </p:cNvSpPr>
          <p:nvPr>
            <p:ph type="dt" sz="half" idx="11"/>
          </p:nvPr>
        </p:nvSpPr>
        <p:spPr/>
        <p:txBody>
          <a:bodyPr rtlCol="0"/>
          <a:lstStyle>
            <a:defPPr>
              <a:defRPr lang="fr-FR"/>
            </a:defPPr>
          </a:lstStyle>
          <a:p>
            <a:pPr rtl="0"/>
            <a:endParaRPr lang="fr-FR" dirty="0">
              <a:latin typeface="+mn-lt"/>
            </a:endParaRPr>
          </a:p>
        </p:txBody>
      </p:sp>
    </p:spTree>
    <p:extLst>
      <p:ext uri="{BB962C8B-B14F-4D97-AF65-F5344CB8AC3E}">
        <p14:creationId xmlns:p14="http://schemas.microsoft.com/office/powerpoint/2010/main" val="1429319764"/>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8EED84C6-50E6-6C43-8031-AFF6268E0C06}"/>
              </a:ext>
            </a:extLst>
          </p:cNvPr>
          <p:cNvSpPr>
            <a:spLocks noGrp="1"/>
          </p:cNvSpPr>
          <p:nvPr>
            <p:ph type="body" idx="1"/>
          </p:nvPr>
        </p:nvSpPr>
        <p:spPr>
          <a:xfrm>
            <a:off x="594360" y="1825625"/>
            <a:ext cx="10382250" cy="4351338"/>
          </a:xfrm>
          <a:prstGeom prst="rect">
            <a:avLst/>
          </a:prstGeom>
        </p:spPr>
        <p:txBody>
          <a:bodyPr vert="horz" lIns="91440" tIns="45720" rIns="91440" bIns="45720" rtlCol="0">
            <a:normAutofit/>
          </a:bodyPr>
          <a:lstStyle>
            <a:defPPr>
              <a:defRPr lang="fr-FR"/>
            </a:defPPr>
          </a:lstStyle>
          <a:p>
            <a:pPr lvl="0" rtl="0"/>
            <a:r>
              <a:rPr lang="fr-FR"/>
              <a:t>Modifiez les styles du texte</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12" name="Espace réservé du titre 11">
            <a:extLst>
              <a:ext uri="{FF2B5EF4-FFF2-40B4-BE49-F238E27FC236}">
                <a16:creationId xmlns:a16="http://schemas.microsoft.com/office/drawing/2014/main" id="{D41FC0AE-253D-D242-9C88-017078F8A23A}"/>
              </a:ext>
            </a:extLst>
          </p:cNvPr>
          <p:cNvSpPr>
            <a:spLocks noGrp="1"/>
          </p:cNvSpPr>
          <p:nvPr>
            <p:ph type="title"/>
          </p:nvPr>
        </p:nvSpPr>
        <p:spPr>
          <a:xfrm>
            <a:off x="594360" y="365125"/>
            <a:ext cx="10401300" cy="1325563"/>
          </a:xfrm>
          <a:prstGeom prst="rect">
            <a:avLst/>
          </a:prstGeom>
        </p:spPr>
        <p:txBody>
          <a:bodyPr vert="horz" lIns="91440" tIns="45720" rIns="91440" bIns="45720" rtlCol="0" anchor="ctr">
            <a:normAutofit/>
          </a:bodyPr>
          <a:lstStyle>
            <a:defPPr>
              <a:defRPr lang="fr-FR"/>
            </a:defPPr>
          </a:lstStyle>
          <a:p>
            <a:pPr rtl="0"/>
            <a:r>
              <a:rPr lang="fr-FR"/>
              <a:t>Modifiez le style du titre</a:t>
            </a:r>
          </a:p>
        </p:txBody>
      </p:sp>
      <p:sp>
        <p:nvSpPr>
          <p:cNvPr id="30" name="Espace réservé de la date 3">
            <a:extLst>
              <a:ext uri="{FF2B5EF4-FFF2-40B4-BE49-F238E27FC236}">
                <a16:creationId xmlns:a16="http://schemas.microsoft.com/office/drawing/2014/main" id="{EF47083A-6D76-4B4D-87CA-E08E212F781D}"/>
              </a:ext>
            </a:extLst>
          </p:cNvPr>
          <p:cNvSpPr>
            <a:spLocks noGrp="1"/>
          </p:cNvSpPr>
          <p:nvPr>
            <p:ph type="dt" sz="half" idx="2"/>
          </p:nvPr>
        </p:nvSpPr>
        <p:spPr>
          <a:xfrm>
            <a:off x="1133648" y="6332220"/>
            <a:ext cx="1313180" cy="247651"/>
          </a:xfrm>
          <a:prstGeom prst="rect">
            <a:avLst/>
          </a:prstGeom>
        </p:spPr>
        <p:txBody>
          <a:bodyPr vert="horz" lIns="0" tIns="0" rIns="0" bIns="0" rtlCol="0" anchor="t" anchorCtr="0"/>
          <a:lstStyle>
            <a:lvl1pPr algn="l">
              <a:defRPr lang="fr-FR" sz="1100" b="0" i="0">
                <a:solidFill>
                  <a:schemeClr val="bg1"/>
                </a:solidFill>
                <a:latin typeface="+mn-lt"/>
              </a:defRPr>
            </a:lvl1pPr>
          </a:lstStyle>
          <a:p>
            <a:pPr rtl="0"/>
            <a:endParaRPr lang="fr-FR" dirty="0">
              <a:latin typeface="+mn-lt"/>
            </a:endParaRPr>
          </a:p>
        </p:txBody>
      </p:sp>
      <p:sp>
        <p:nvSpPr>
          <p:cNvPr id="32" name="Espace réservé du numéro de diapositive 5">
            <a:extLst>
              <a:ext uri="{FF2B5EF4-FFF2-40B4-BE49-F238E27FC236}">
                <a16:creationId xmlns:a16="http://schemas.microsoft.com/office/drawing/2014/main" id="{C8ADA0DF-3751-9A48-8A21-59F01C782D7C}"/>
              </a:ext>
            </a:extLst>
          </p:cNvPr>
          <p:cNvSpPr>
            <a:spLocks noGrp="1"/>
          </p:cNvSpPr>
          <p:nvPr>
            <p:ph type="sldNum" sz="quarter" idx="4"/>
          </p:nvPr>
        </p:nvSpPr>
        <p:spPr>
          <a:xfrm>
            <a:off x="594360" y="6332220"/>
            <a:ext cx="523240" cy="247651"/>
          </a:xfrm>
          <a:prstGeom prst="rect">
            <a:avLst/>
          </a:prstGeom>
        </p:spPr>
        <p:txBody>
          <a:bodyPr vert="horz" lIns="0" tIns="0" rIns="0" bIns="0" rtlCol="0" anchor="t" anchorCtr="0"/>
          <a:lstStyle>
            <a:lvl1pPr algn="l">
              <a:defRPr lang="fr-FR" sz="1100" b="1" i="0">
                <a:solidFill>
                  <a:schemeClr val="bg1"/>
                </a:solidFill>
                <a:latin typeface="+mn-lt"/>
              </a:defRPr>
            </a:lvl1pPr>
          </a:lstStyle>
          <a:p>
            <a:pPr rtl="0"/>
            <a:fld id="{294A09A9-5501-47C1-A89A-A340965A2BE2}" type="slidenum">
              <a:rPr lang="fr-FR" smtClean="0"/>
              <a:pPr/>
              <a:t>‹N°›</a:t>
            </a:fld>
            <a:endParaRPr lang="fr-FR" dirty="0"/>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711" r:id="rId1"/>
    <p:sldLayoutId id="2147483698" r:id="rId2"/>
    <p:sldLayoutId id="2147483710" r:id="rId3"/>
    <p:sldLayoutId id="2147483700" r:id="rId4"/>
    <p:sldLayoutId id="2147483701" r:id="rId5"/>
    <p:sldLayoutId id="2147483659" r:id="rId6"/>
    <p:sldLayoutId id="2147483709" r:id="rId7"/>
    <p:sldLayoutId id="2147483708" r:id="rId8"/>
    <p:sldLayoutId id="2147483707" r:id="rId9"/>
    <p:sldLayoutId id="2147483706" r:id="rId10"/>
    <p:sldLayoutId id="2147483705" r:id="rId11"/>
    <p:sldLayoutId id="2147483704" r:id="rId12"/>
    <p:sldLayoutId id="2147483703" r:id="rId13"/>
  </p:sldLayoutIdLst>
  <p:hf sldNum="0" hdr="0" ftr="0" dt="0"/>
  <p:txStyles>
    <p:titleStyle>
      <a:lvl1pPr algn="l" defTabSz="914400" rtl="0" eaLnBrk="1" latinLnBrk="0" hangingPunct="1">
        <a:lnSpc>
          <a:spcPct val="80000"/>
        </a:lnSpc>
        <a:spcBef>
          <a:spcPct val="0"/>
        </a:spcBef>
        <a:buNone/>
        <a:defRPr lang="fr-FR" sz="4400" b="1" i="0" kern="1200" spc="100" baseline="0">
          <a:solidFill>
            <a:schemeClr val="bg1"/>
          </a:solidFill>
          <a:latin typeface="+mj-lt"/>
          <a:ea typeface="+mj-ea"/>
          <a:cs typeface="+mj-cs"/>
        </a:defRPr>
      </a:lvl1pPr>
      <a:lvl2pPr eaLnBrk="1" hangingPunct="1">
        <a:defRPr lang="fr-FR">
          <a:solidFill>
            <a:schemeClr val="tx2"/>
          </a:solidFill>
        </a:defRPr>
      </a:lvl2pPr>
      <a:lvl3pPr eaLnBrk="1" hangingPunct="1">
        <a:defRPr lang="fr-FR">
          <a:solidFill>
            <a:schemeClr val="tx2"/>
          </a:solidFill>
        </a:defRPr>
      </a:lvl3pPr>
      <a:lvl4pPr eaLnBrk="1" hangingPunct="1">
        <a:defRPr lang="fr-FR">
          <a:solidFill>
            <a:schemeClr val="tx2"/>
          </a:solidFill>
        </a:defRPr>
      </a:lvl4pPr>
      <a:lvl5pPr eaLnBrk="1" hangingPunct="1">
        <a:defRPr lang="fr-FR">
          <a:solidFill>
            <a:schemeClr val="tx2"/>
          </a:solidFill>
        </a:defRPr>
      </a:lvl5pPr>
      <a:lvl6pPr eaLnBrk="1" hangingPunct="1">
        <a:defRPr lang="fr-FR">
          <a:solidFill>
            <a:schemeClr val="tx2"/>
          </a:solidFill>
        </a:defRPr>
      </a:lvl6pPr>
      <a:lvl7pPr eaLnBrk="1" hangingPunct="1">
        <a:defRPr lang="fr-FR">
          <a:solidFill>
            <a:schemeClr val="tx2"/>
          </a:solidFill>
        </a:defRPr>
      </a:lvl7pPr>
      <a:lvl8pPr eaLnBrk="1" hangingPunct="1">
        <a:defRPr lang="fr-FR">
          <a:solidFill>
            <a:schemeClr val="tx2"/>
          </a:solidFill>
        </a:defRPr>
      </a:lvl8pPr>
      <a:lvl9pPr eaLnBrk="1" hangingPunct="1">
        <a:defRPr lang="fr-FR">
          <a:solidFill>
            <a:schemeClr val="tx2"/>
          </a:solidFill>
        </a:defRPr>
      </a:lvl9pPr>
    </p:titleStyle>
    <p:bodyStyle>
      <a:lvl1pPr marL="228600" indent="-283464" algn="l" defTabSz="914400" rtl="0" eaLnBrk="1" latinLnBrk="0" hangingPunct="1">
        <a:lnSpc>
          <a:spcPct val="90000"/>
        </a:lnSpc>
        <a:spcBef>
          <a:spcPts val="1000"/>
        </a:spcBef>
        <a:buFont typeface="Arial" panose="020B0604020202020204" pitchFamily="34" charset="0"/>
        <a:buChar char="•"/>
        <a:defRPr lang="fr-FR" sz="2800" b="0" i="0" kern="1200">
          <a:solidFill>
            <a:schemeClr val="bg1"/>
          </a:solidFill>
          <a:latin typeface="+mn-lt"/>
          <a:ea typeface="+mn-ea"/>
          <a:cs typeface="+mn-cs"/>
        </a:defRPr>
      </a:lvl1pPr>
      <a:lvl2pPr marL="685800" indent="-283464" algn="l" defTabSz="914400" rtl="0" eaLnBrk="1" latinLnBrk="0" hangingPunct="1">
        <a:lnSpc>
          <a:spcPct val="90000"/>
        </a:lnSpc>
        <a:spcBef>
          <a:spcPts val="500"/>
        </a:spcBef>
        <a:buFont typeface="Arial" panose="020B0604020202020204" pitchFamily="34" charset="0"/>
        <a:buChar char="•"/>
        <a:defRPr lang="fr-FR" sz="2400" b="0" i="0" kern="1200">
          <a:solidFill>
            <a:schemeClr val="bg1"/>
          </a:solidFill>
          <a:latin typeface="+mn-lt"/>
          <a:ea typeface="+mn-ea"/>
          <a:cs typeface="+mn-cs"/>
        </a:defRPr>
      </a:lvl2pPr>
      <a:lvl3pPr marL="1143000" indent="-283464" algn="l" defTabSz="914400" rtl="0" eaLnBrk="1" latinLnBrk="0" hangingPunct="1">
        <a:lnSpc>
          <a:spcPct val="90000"/>
        </a:lnSpc>
        <a:spcBef>
          <a:spcPts val="500"/>
        </a:spcBef>
        <a:buFont typeface="Arial" panose="020B0604020202020204" pitchFamily="34" charset="0"/>
        <a:buChar char="•"/>
        <a:defRPr lang="fr-FR" sz="2000" b="0" i="0" kern="1200">
          <a:solidFill>
            <a:schemeClr val="bg1"/>
          </a:solidFill>
          <a:latin typeface="+mn-lt"/>
          <a:ea typeface="+mn-ea"/>
          <a:cs typeface="+mn-cs"/>
        </a:defRPr>
      </a:lvl3pPr>
      <a:lvl4pPr marL="1600200" indent="-283464" algn="l" defTabSz="914400" rtl="0" eaLnBrk="1" latinLnBrk="0" hangingPunct="1">
        <a:lnSpc>
          <a:spcPct val="90000"/>
        </a:lnSpc>
        <a:spcBef>
          <a:spcPts val="500"/>
        </a:spcBef>
        <a:buFont typeface="Arial" panose="020B0604020202020204" pitchFamily="34" charset="0"/>
        <a:buChar char="•"/>
        <a:defRPr lang="fr-FR" sz="1800" b="0" i="0" kern="1200">
          <a:solidFill>
            <a:schemeClr val="bg1"/>
          </a:solidFill>
          <a:latin typeface="+mn-lt"/>
          <a:ea typeface="+mn-ea"/>
          <a:cs typeface="+mn-cs"/>
        </a:defRPr>
      </a:lvl4pPr>
      <a:lvl5pPr marL="2057400" indent="-283464" algn="l" defTabSz="914400" rtl="0" eaLnBrk="1" latinLnBrk="0" hangingPunct="1">
        <a:lnSpc>
          <a:spcPct val="90000"/>
        </a:lnSpc>
        <a:spcBef>
          <a:spcPts val="500"/>
        </a:spcBef>
        <a:buFont typeface="Arial" panose="020B0604020202020204" pitchFamily="34" charset="0"/>
        <a:buChar char="•"/>
        <a:defRPr lang="fr-F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fr-F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fr-F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fr-F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fr-FR" sz="1800" kern="1200">
          <a:solidFill>
            <a:schemeClr val="tx1"/>
          </a:solidFill>
          <a:latin typeface="+mn-lt"/>
          <a:ea typeface="+mn-ea"/>
          <a:cs typeface="+mn-cs"/>
        </a:defRPr>
      </a:lvl9pPr>
    </p:bodyStyle>
    <p:otherStyle>
      <a:defPPr>
        <a:defRPr lang="fr-FR"/>
      </a:defPPr>
      <a:lvl1pPr marL="0" algn="l" defTabSz="914400" rtl="0" eaLnBrk="1" latinLnBrk="0" hangingPunct="1">
        <a:defRPr lang="fr-FR" sz="1800" kern="1200">
          <a:solidFill>
            <a:schemeClr val="tx1"/>
          </a:solidFill>
          <a:latin typeface="+mn-lt"/>
          <a:ea typeface="+mn-ea"/>
          <a:cs typeface="+mn-cs"/>
        </a:defRPr>
      </a:lvl1pPr>
      <a:lvl2pPr marL="457200" algn="l" defTabSz="914400" rtl="0" eaLnBrk="1" latinLnBrk="0" hangingPunct="1">
        <a:defRPr lang="fr-FR" sz="1800" kern="1200">
          <a:solidFill>
            <a:schemeClr val="tx1"/>
          </a:solidFill>
          <a:latin typeface="+mn-lt"/>
          <a:ea typeface="+mn-ea"/>
          <a:cs typeface="+mn-cs"/>
        </a:defRPr>
      </a:lvl2pPr>
      <a:lvl3pPr marL="914400" algn="l" defTabSz="914400" rtl="0" eaLnBrk="1" latinLnBrk="0" hangingPunct="1">
        <a:defRPr lang="fr-FR" sz="1800" kern="1200">
          <a:solidFill>
            <a:schemeClr val="tx1"/>
          </a:solidFill>
          <a:latin typeface="+mn-lt"/>
          <a:ea typeface="+mn-ea"/>
          <a:cs typeface="+mn-cs"/>
        </a:defRPr>
      </a:lvl3pPr>
      <a:lvl4pPr marL="1371600" algn="l" defTabSz="914400" rtl="0" eaLnBrk="1" latinLnBrk="0" hangingPunct="1">
        <a:defRPr lang="fr-FR" sz="1800" kern="1200">
          <a:solidFill>
            <a:schemeClr val="tx1"/>
          </a:solidFill>
          <a:latin typeface="+mn-lt"/>
          <a:ea typeface="+mn-ea"/>
          <a:cs typeface="+mn-cs"/>
        </a:defRPr>
      </a:lvl4pPr>
      <a:lvl5pPr marL="1828800" algn="l" defTabSz="914400" rtl="0" eaLnBrk="1" latinLnBrk="0" hangingPunct="1">
        <a:defRPr lang="fr-FR" sz="1800" kern="1200">
          <a:solidFill>
            <a:schemeClr val="tx1"/>
          </a:solidFill>
          <a:latin typeface="+mn-lt"/>
          <a:ea typeface="+mn-ea"/>
          <a:cs typeface="+mn-cs"/>
        </a:defRPr>
      </a:lvl5pPr>
      <a:lvl6pPr marL="2286000" algn="l" defTabSz="914400" rtl="0" eaLnBrk="1" latinLnBrk="0" hangingPunct="1">
        <a:defRPr lang="fr-FR" sz="1800" kern="1200">
          <a:solidFill>
            <a:schemeClr val="tx1"/>
          </a:solidFill>
          <a:latin typeface="+mn-lt"/>
          <a:ea typeface="+mn-ea"/>
          <a:cs typeface="+mn-cs"/>
        </a:defRPr>
      </a:lvl6pPr>
      <a:lvl7pPr marL="2743200" algn="l" defTabSz="914400" rtl="0" eaLnBrk="1" latinLnBrk="0" hangingPunct="1">
        <a:defRPr lang="fr-FR" sz="1800" kern="1200">
          <a:solidFill>
            <a:schemeClr val="tx1"/>
          </a:solidFill>
          <a:latin typeface="+mn-lt"/>
          <a:ea typeface="+mn-ea"/>
          <a:cs typeface="+mn-cs"/>
        </a:defRPr>
      </a:lvl7pPr>
      <a:lvl8pPr marL="3200400" algn="l" defTabSz="914400" rtl="0" eaLnBrk="1" latinLnBrk="0" hangingPunct="1">
        <a:defRPr lang="fr-FR" sz="1800" kern="1200">
          <a:solidFill>
            <a:schemeClr val="tx1"/>
          </a:solidFill>
          <a:latin typeface="+mn-lt"/>
          <a:ea typeface="+mn-ea"/>
          <a:cs typeface="+mn-cs"/>
        </a:defRPr>
      </a:lvl8pPr>
      <a:lvl9pPr marL="3657600" algn="l" defTabSz="914400" rtl="0" eaLnBrk="1" latinLnBrk="0" hangingPunct="1">
        <a:defRPr lang="fr-F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userDrawn="1">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1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B1D9D6-2977-ABCD-FDF8-51AFA5064E54}"/>
              </a:ext>
            </a:extLst>
          </p:cNvPr>
          <p:cNvSpPr>
            <a:spLocks noGrp="1"/>
          </p:cNvSpPr>
          <p:nvPr>
            <p:ph type="ctrTitle"/>
          </p:nvPr>
        </p:nvSpPr>
        <p:spPr>
          <a:xfrm>
            <a:off x="4477996" y="693490"/>
            <a:ext cx="5651619" cy="1981343"/>
          </a:xfrm>
        </p:spPr>
        <p:txBody>
          <a:bodyPr rtlCol="0"/>
          <a:lstStyle>
            <a:defPPr>
              <a:defRPr lang="fr-FR"/>
            </a:defPPr>
          </a:lstStyle>
          <a:p>
            <a:pPr algn="ctr">
              <a:lnSpc>
                <a:spcPct val="107000"/>
              </a:lnSpc>
              <a:spcAft>
                <a:spcPts val="800"/>
              </a:spcAft>
            </a:pPr>
            <a:r>
              <a:rPr lang="fr-FR" sz="4400" dirty="0"/>
              <a:t>Rapport d'Activité : Projets Mutualisés</a:t>
            </a:r>
            <a:br>
              <a:rPr lang="fr-FR" sz="4400" dirty="0"/>
            </a:br>
            <a:r>
              <a:rPr lang="fr-FR" sz="4400" dirty="0"/>
              <a:t>2023/2024</a:t>
            </a:r>
          </a:p>
        </p:txBody>
      </p:sp>
      <p:pic>
        <p:nvPicPr>
          <p:cNvPr id="4" name="Image 3" descr="Une image contenant texte, Police, Graphique, graphisme&#10;&#10;Description générée automatiquement">
            <a:extLst>
              <a:ext uri="{FF2B5EF4-FFF2-40B4-BE49-F238E27FC236}">
                <a16:creationId xmlns:a16="http://schemas.microsoft.com/office/drawing/2014/main" id="{24FD4D07-7FB2-061D-8263-386103612F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67232" y="4863080"/>
            <a:ext cx="2541377" cy="1112021"/>
          </a:xfrm>
          <a:prstGeom prst="rect">
            <a:avLst/>
          </a:prstGeom>
        </p:spPr>
      </p:pic>
    </p:spTree>
    <p:extLst>
      <p:ext uri="{BB962C8B-B14F-4D97-AF65-F5344CB8AC3E}">
        <p14:creationId xmlns:p14="http://schemas.microsoft.com/office/powerpoint/2010/main" val="3390304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10C1B7-6E4E-3DEE-50C0-1CA3B14303EE}"/>
              </a:ext>
            </a:extLst>
          </p:cNvPr>
          <p:cNvSpPr>
            <a:spLocks noGrp="1"/>
          </p:cNvSpPr>
          <p:nvPr>
            <p:ph type="ctrTitle"/>
          </p:nvPr>
        </p:nvSpPr>
        <p:spPr>
          <a:xfrm>
            <a:off x="974220" y="411479"/>
            <a:ext cx="5106539" cy="1152401"/>
          </a:xfrm>
        </p:spPr>
        <p:txBody>
          <a:bodyPr rtlCol="0"/>
          <a:lstStyle>
            <a:defPPr>
              <a:defRPr lang="fr-FR"/>
            </a:defPPr>
          </a:lstStyle>
          <a:p>
            <a:pPr rtl="0"/>
            <a:r>
              <a:rPr lang="fr-FR" dirty="0"/>
              <a:t>Conclusion</a:t>
            </a:r>
          </a:p>
        </p:txBody>
      </p:sp>
      <p:sp>
        <p:nvSpPr>
          <p:cNvPr id="3" name="Espace réservé du texte 2">
            <a:extLst>
              <a:ext uri="{FF2B5EF4-FFF2-40B4-BE49-F238E27FC236}">
                <a16:creationId xmlns:a16="http://schemas.microsoft.com/office/drawing/2014/main" id="{8BE734F0-2DDD-AF70-F13D-F9E4C1929411}"/>
              </a:ext>
            </a:extLst>
          </p:cNvPr>
          <p:cNvSpPr>
            <a:spLocks noGrp="1"/>
          </p:cNvSpPr>
          <p:nvPr>
            <p:ph type="body" sz="quarter" idx="11"/>
          </p:nvPr>
        </p:nvSpPr>
        <p:spPr>
          <a:xfrm>
            <a:off x="594359" y="2144994"/>
            <a:ext cx="8096713" cy="4050478"/>
          </a:xfrm>
        </p:spPr>
        <p:txBody>
          <a:bodyPr rtlCol="0"/>
          <a:lstStyle>
            <a:defPPr>
              <a:defRPr lang="fr-FR"/>
            </a:defPPr>
          </a:lstStyle>
          <a:p>
            <a:pPr>
              <a:lnSpc>
                <a:spcPct val="107000"/>
              </a:lnSpc>
              <a:spcAft>
                <a:spcPts val="800"/>
              </a:spcAft>
            </a:pPr>
            <a:r>
              <a:rPr lang="fr-FR" sz="1600" kern="100" dirty="0">
                <a:effectLst/>
                <a:latin typeface="Aptos" panose="020B0004020202020204" pitchFamily="34" charset="0"/>
                <a:ea typeface="Aptos" panose="020B0004020202020204" pitchFamily="34" charset="0"/>
                <a:cs typeface="Times New Roman" panose="02020603050405020304" pitchFamily="18" charset="0"/>
              </a:rPr>
              <a:t>Le SIVOM de la Plaine d'Aunis poursuit son engagement pour renforcer la qualité et la diversité des services proposés aux enfants du territoire en mutualisant les ressources et en développant des projets innovants. Le travail autour de la Convention Territoriale Globale, le réseau d'échanges entre professionnels et les sorties mutualisées sont autant de leviers qui contribuent à enrichir l'offre éducative et à promouvoir des actions de coopération,</a:t>
            </a:r>
          </a:p>
          <a:p>
            <a:pPr>
              <a:lnSpc>
                <a:spcPct val="107000"/>
              </a:lnSpc>
              <a:spcAft>
                <a:spcPts val="800"/>
              </a:spcAft>
            </a:pPr>
            <a:r>
              <a:rPr lang="fr-FR" sz="160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00"/>
              </a:spcAft>
            </a:pPr>
            <a:r>
              <a:rPr lang="fr-FR" sz="1600" kern="100" dirty="0">
                <a:effectLst/>
                <a:latin typeface="Aptos" panose="020B0004020202020204" pitchFamily="34" charset="0"/>
                <a:ea typeface="Aptos" panose="020B0004020202020204" pitchFamily="34" charset="0"/>
                <a:cs typeface="Times New Roman" panose="02020603050405020304" pitchFamily="18" charset="0"/>
              </a:rPr>
              <a:t>Les perspectives pour l'année prochaine incluent la poursuite de ces actions avec un élargissement des thématiques abordées, notamment autour du bien-être des enfants et de la parentalité.</a:t>
            </a:r>
            <a:r>
              <a:rPr lang="fr-FR" sz="1800" kern="100" dirty="0">
                <a:effectLst/>
                <a:latin typeface="Aptos" panose="020B0004020202020204" pitchFamily="34" charset="0"/>
                <a:ea typeface="Aptos" panose="020B0004020202020204" pitchFamily="34" charset="0"/>
                <a:cs typeface="Times New Roman" panose="02020603050405020304" pitchFamily="18" charset="0"/>
              </a:rPr>
              <a:t> </a:t>
            </a:r>
          </a:p>
          <a:p>
            <a:pPr rtl="0"/>
            <a:endParaRPr lang="fr-FR" dirty="0"/>
          </a:p>
        </p:txBody>
      </p:sp>
    </p:spTree>
    <p:extLst>
      <p:ext uri="{BB962C8B-B14F-4D97-AF65-F5344CB8AC3E}">
        <p14:creationId xmlns:p14="http://schemas.microsoft.com/office/powerpoint/2010/main" val="1824556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30BF65-C84B-45C3-72CA-AFDA68851174}"/>
              </a:ext>
            </a:extLst>
          </p:cNvPr>
          <p:cNvSpPr>
            <a:spLocks noGrp="1"/>
          </p:cNvSpPr>
          <p:nvPr>
            <p:ph type="title"/>
          </p:nvPr>
        </p:nvSpPr>
        <p:spPr>
          <a:xfrm>
            <a:off x="594360" y="198408"/>
            <a:ext cx="10972800" cy="1574317"/>
          </a:xfrm>
        </p:spPr>
        <p:txBody>
          <a:bodyPr rtlCol="0" anchor="b">
            <a:normAutofit/>
          </a:bodyPr>
          <a:lstStyle>
            <a:defPPr>
              <a:defRPr lang="fr-FR"/>
            </a:defPPr>
          </a:lstStyle>
          <a:p>
            <a:pPr>
              <a:spcAft>
                <a:spcPts val="800"/>
              </a:spcAft>
            </a:pPr>
            <a:r>
              <a:rPr lang="fr-FR" kern="100">
                <a:effectLst/>
              </a:rPr>
              <a:t>Contexte et présentation</a:t>
            </a:r>
          </a:p>
        </p:txBody>
      </p:sp>
      <p:pic>
        <p:nvPicPr>
          <p:cNvPr id="5" name="Espace réservé du contenu 4">
            <a:extLst>
              <a:ext uri="{FF2B5EF4-FFF2-40B4-BE49-F238E27FC236}">
                <a16:creationId xmlns:a16="http://schemas.microsoft.com/office/drawing/2014/main" id="{CE25BCC7-C8B4-6A37-1F2D-A9D12B230702}"/>
              </a:ext>
            </a:extLst>
          </p:cNvPr>
          <p:cNvPicPr>
            <a:picLocks noGrp="1" noChangeAspect="1"/>
          </p:cNvPicPr>
          <p:nvPr>
            <p:ph sz="quarter" idx="13"/>
          </p:nvPr>
        </p:nvPicPr>
        <p:blipFill>
          <a:blip r:embed="rId3"/>
          <a:stretch>
            <a:fillRect/>
          </a:stretch>
        </p:blipFill>
        <p:spPr>
          <a:xfrm>
            <a:off x="595523" y="3872864"/>
            <a:ext cx="5746750" cy="1204791"/>
          </a:xfrm>
          <a:noFill/>
        </p:spPr>
      </p:pic>
      <p:pic>
        <p:nvPicPr>
          <p:cNvPr id="3" name="Image 2">
            <a:extLst>
              <a:ext uri="{FF2B5EF4-FFF2-40B4-BE49-F238E27FC236}">
                <a16:creationId xmlns:a16="http://schemas.microsoft.com/office/drawing/2014/main" id="{0CC366A5-FCA1-5470-B972-C53818B3EB0A}"/>
              </a:ext>
            </a:extLst>
          </p:cNvPr>
          <p:cNvPicPr>
            <a:picLocks noChangeAspect="1"/>
          </p:cNvPicPr>
          <p:nvPr/>
        </p:nvPicPr>
        <p:blipFill>
          <a:blip r:embed="rId4"/>
          <a:stretch>
            <a:fillRect/>
          </a:stretch>
        </p:blipFill>
        <p:spPr>
          <a:xfrm>
            <a:off x="7682424" y="2676525"/>
            <a:ext cx="3822311" cy="3597470"/>
          </a:xfrm>
          <a:prstGeom prst="rect">
            <a:avLst/>
          </a:prstGeom>
          <a:noFill/>
        </p:spPr>
      </p:pic>
    </p:spTree>
    <p:extLst>
      <p:ext uri="{BB962C8B-B14F-4D97-AF65-F5344CB8AC3E}">
        <p14:creationId xmlns:p14="http://schemas.microsoft.com/office/powerpoint/2010/main" val="3346685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545D3755-C3E2-975E-DE68-CDECC4B526EC}"/>
              </a:ext>
            </a:extLst>
          </p:cNvPr>
          <p:cNvSpPr>
            <a:spLocks noGrp="1"/>
          </p:cNvSpPr>
          <p:nvPr>
            <p:ph type="title"/>
          </p:nvPr>
        </p:nvSpPr>
        <p:spPr>
          <a:xfrm>
            <a:off x="2828658" y="548945"/>
            <a:ext cx="6263712" cy="654710"/>
          </a:xfrm>
        </p:spPr>
        <p:txBody>
          <a:bodyPr rtlCol="0"/>
          <a:lstStyle>
            <a:defPPr>
              <a:defRPr lang="fr-FR"/>
            </a:defPPr>
          </a:lstStyle>
          <a:p>
            <a:pPr>
              <a:lnSpc>
                <a:spcPct val="107000"/>
              </a:lnSpc>
              <a:spcAft>
                <a:spcPts val="800"/>
              </a:spcAft>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 </a:t>
            </a:r>
            <a:br>
              <a:rPr lang="fr-FR" sz="1800" kern="100" dirty="0">
                <a:effectLst/>
                <a:latin typeface="Aptos" panose="020B0004020202020204" pitchFamily="34" charset="0"/>
                <a:ea typeface="Aptos" panose="020B0004020202020204" pitchFamily="34" charset="0"/>
                <a:cs typeface="Times New Roman" panose="02020603050405020304" pitchFamily="18" charset="0"/>
              </a:rPr>
            </a:br>
            <a:r>
              <a:rPr lang="fr-FR" sz="3600" kern="100" dirty="0">
                <a:effectLst/>
                <a:latin typeface="Aptos" panose="020B0004020202020204" pitchFamily="34" charset="0"/>
                <a:ea typeface="Aptos" panose="020B0004020202020204" pitchFamily="34" charset="0"/>
                <a:cs typeface="Times New Roman" panose="02020603050405020304" pitchFamily="18" charset="0"/>
              </a:rPr>
              <a:t>Les trois axes principaux</a:t>
            </a:r>
            <a:endParaRPr lang="fr-FR"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7" name="Espace réservé du texte 6">
            <a:extLst>
              <a:ext uri="{FF2B5EF4-FFF2-40B4-BE49-F238E27FC236}">
                <a16:creationId xmlns:a16="http://schemas.microsoft.com/office/drawing/2014/main" id="{F70BD87D-F7DA-961B-4024-A354DC87D168}"/>
              </a:ext>
            </a:extLst>
          </p:cNvPr>
          <p:cNvSpPr>
            <a:spLocks noGrp="1"/>
          </p:cNvSpPr>
          <p:nvPr>
            <p:ph sz="quarter" idx="13"/>
          </p:nvPr>
        </p:nvSpPr>
        <p:spPr>
          <a:xfrm>
            <a:off x="3657600" y="2281238"/>
            <a:ext cx="7810500" cy="3700462"/>
          </a:xfrm>
        </p:spPr>
        <p:txBody>
          <a:bodyPr rtlCol="0">
            <a:normAutofit/>
          </a:bodyPr>
          <a:lstStyle>
            <a:defPPr>
              <a:defRPr lang="fr-FR"/>
            </a:defPPr>
          </a:lstStyle>
          <a:p>
            <a:pPr marL="0" indent="0" rtl="0">
              <a:buNone/>
            </a:pPr>
            <a:endParaRPr lang="fr-FR" dirty="0"/>
          </a:p>
          <a:p>
            <a:pPr>
              <a:lnSpc>
                <a:spcPct val="107000"/>
              </a:lnSpc>
              <a:spcAft>
                <a:spcPts val="800"/>
              </a:spcAft>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La mise en œuvre de la Convention Territoriale Globale (CTG)en partenariat avec la CAF,</a:t>
            </a:r>
          </a:p>
          <a:p>
            <a:pPr>
              <a:lnSpc>
                <a:spcPct val="107000"/>
              </a:lnSpc>
              <a:spcAft>
                <a:spcPts val="800"/>
              </a:spcAft>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Le développement d'un réseau d'échanges et de savoirs entre les professionnels du territoire.</a:t>
            </a:r>
          </a:p>
          <a:p>
            <a:pPr>
              <a:lnSpc>
                <a:spcPct val="107000"/>
              </a:lnSpc>
              <a:spcAft>
                <a:spcPts val="800"/>
              </a:spcAft>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L'organisation de sorties mutualisées permettant aux enfants de se rencontrer</a:t>
            </a:r>
          </a:p>
          <a:p>
            <a:pPr rtl="0"/>
            <a:endParaRPr lang="fr-FR" dirty="0"/>
          </a:p>
        </p:txBody>
      </p:sp>
      <p:grpSp>
        <p:nvGrpSpPr>
          <p:cNvPr id="19" name="Groupe 18">
            <a:extLst>
              <a:ext uri="{FF2B5EF4-FFF2-40B4-BE49-F238E27FC236}">
                <a16:creationId xmlns:a16="http://schemas.microsoft.com/office/drawing/2014/main" id="{C78CEA4F-D72A-C069-6A51-328B103CA0CA}"/>
              </a:ext>
              <a:ext uri="{C183D7F6-B498-43B3-948B-1728B52AA6E4}">
                <adec:decorative xmlns:adec="http://schemas.microsoft.com/office/drawing/2017/decorative" val="1"/>
              </a:ext>
            </a:extLst>
          </p:cNvPr>
          <p:cNvGrpSpPr>
            <a:grpSpLocks/>
          </p:cNvGrpSpPr>
          <p:nvPr/>
        </p:nvGrpSpPr>
        <p:grpSpPr bwMode="auto">
          <a:xfrm rot="16200000" flipV="1">
            <a:off x="0" y="3900132"/>
            <a:ext cx="2959226" cy="2959226"/>
            <a:chOff x="0" y="12289"/>
            <a:chExt cx="3550" cy="3551"/>
          </a:xfrm>
        </p:grpSpPr>
        <p:sp>
          <p:nvSpPr>
            <p:cNvPr id="20" name="Forme libre 19">
              <a:extLst>
                <a:ext uri="{FF2B5EF4-FFF2-40B4-BE49-F238E27FC236}">
                  <a16:creationId xmlns:a16="http://schemas.microsoft.com/office/drawing/2014/main" id="{7E473402-19FD-A5B0-5CB6-E5F3926D3828}"/>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21" name="Forme libre 20">
              <a:extLst>
                <a:ext uri="{FF2B5EF4-FFF2-40B4-BE49-F238E27FC236}">
                  <a16:creationId xmlns:a16="http://schemas.microsoft.com/office/drawing/2014/main" id="{879D1CAD-2EA2-9376-7B64-0C3AC590F651}"/>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22" name="Forme libre 21">
              <a:extLst>
                <a:ext uri="{FF2B5EF4-FFF2-40B4-BE49-F238E27FC236}">
                  <a16:creationId xmlns:a16="http://schemas.microsoft.com/office/drawing/2014/main" id="{B16F8906-918C-BE0B-A4AB-6A1D48150AC7}"/>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grpSp>
      <p:pic>
        <p:nvPicPr>
          <p:cNvPr id="2" name="Image 1">
            <a:extLst>
              <a:ext uri="{FF2B5EF4-FFF2-40B4-BE49-F238E27FC236}">
                <a16:creationId xmlns:a16="http://schemas.microsoft.com/office/drawing/2014/main" id="{84B09ACC-C983-D3C3-4A35-6FE2450BE0A6}"/>
              </a:ext>
            </a:extLst>
          </p:cNvPr>
          <p:cNvPicPr>
            <a:picLocks noChangeAspect="1"/>
          </p:cNvPicPr>
          <p:nvPr/>
        </p:nvPicPr>
        <p:blipFill>
          <a:blip r:embed="rId3"/>
          <a:stretch>
            <a:fillRect/>
          </a:stretch>
        </p:blipFill>
        <p:spPr>
          <a:xfrm rot="20416484">
            <a:off x="484177" y="4395307"/>
            <a:ext cx="3067050" cy="1495425"/>
          </a:xfrm>
          <a:prstGeom prst="rect">
            <a:avLst/>
          </a:prstGeom>
        </p:spPr>
      </p:pic>
      <p:pic>
        <p:nvPicPr>
          <p:cNvPr id="4" name="Image 3">
            <a:extLst>
              <a:ext uri="{FF2B5EF4-FFF2-40B4-BE49-F238E27FC236}">
                <a16:creationId xmlns:a16="http://schemas.microsoft.com/office/drawing/2014/main" id="{BE67F777-F85A-DE45-F721-229AD575509D}"/>
              </a:ext>
            </a:extLst>
          </p:cNvPr>
          <p:cNvPicPr>
            <a:picLocks noChangeAspect="1"/>
          </p:cNvPicPr>
          <p:nvPr/>
        </p:nvPicPr>
        <p:blipFill>
          <a:blip r:embed="rId4"/>
          <a:stretch>
            <a:fillRect/>
          </a:stretch>
        </p:blipFill>
        <p:spPr>
          <a:xfrm rot="455168">
            <a:off x="9372129" y="685172"/>
            <a:ext cx="2162175" cy="2114550"/>
          </a:xfrm>
          <a:prstGeom prst="rect">
            <a:avLst/>
          </a:prstGeom>
        </p:spPr>
      </p:pic>
    </p:spTree>
    <p:extLst>
      <p:ext uri="{BB962C8B-B14F-4D97-AF65-F5344CB8AC3E}">
        <p14:creationId xmlns:p14="http://schemas.microsoft.com/office/powerpoint/2010/main" val="3200312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1633A5-8BE3-D44D-57F3-2EF161376844}"/>
            </a:ext>
          </a:extLst>
        </p:cNvPr>
        <p:cNvGrpSpPr/>
        <p:nvPr/>
      </p:nvGrpSpPr>
      <p:grpSpPr>
        <a:xfrm>
          <a:off x="0" y="0"/>
          <a:ext cx="0" cy="0"/>
          <a:chOff x="0" y="0"/>
          <a:chExt cx="0" cy="0"/>
        </a:xfrm>
      </p:grpSpPr>
      <p:sp>
        <p:nvSpPr>
          <p:cNvPr id="9" name="Titre 8">
            <a:extLst>
              <a:ext uri="{FF2B5EF4-FFF2-40B4-BE49-F238E27FC236}">
                <a16:creationId xmlns:a16="http://schemas.microsoft.com/office/drawing/2014/main" id="{5AB6D40A-2A0A-AF3D-8CF7-3ECD37765637}"/>
              </a:ext>
            </a:extLst>
          </p:cNvPr>
          <p:cNvSpPr>
            <a:spLocks noGrp="1"/>
          </p:cNvSpPr>
          <p:nvPr>
            <p:ph type="ctrTitle"/>
          </p:nvPr>
        </p:nvSpPr>
        <p:spPr>
          <a:xfrm>
            <a:off x="6096000" y="2070219"/>
            <a:ext cx="5165026" cy="1358781"/>
          </a:xfrm>
        </p:spPr>
        <p:txBody>
          <a:bodyPr rtlCol="0"/>
          <a:lstStyle>
            <a:defPPr>
              <a:defRPr lang="fr-FR"/>
            </a:defPPr>
          </a:lstStyle>
          <a:p>
            <a:pPr>
              <a:lnSpc>
                <a:spcPct val="107000"/>
              </a:lnSpc>
              <a:spcAft>
                <a:spcPts val="800"/>
              </a:spcAft>
            </a:pPr>
            <a:r>
              <a:rPr lang="fr-FR" sz="2800" kern="100" dirty="0">
                <a:effectLst/>
                <a:latin typeface="Aptos" panose="020B0004020202020204" pitchFamily="34" charset="0"/>
                <a:ea typeface="Aptos" panose="020B0004020202020204" pitchFamily="34" charset="0"/>
                <a:cs typeface="Times New Roman" panose="02020603050405020304" pitchFamily="18" charset="0"/>
              </a:rPr>
              <a:t>1. Convention Territoriale Globale (CTG) en Partenariat avec la CAF</a:t>
            </a:r>
          </a:p>
        </p:txBody>
      </p:sp>
      <p:sp>
        <p:nvSpPr>
          <p:cNvPr id="3" name="Espace réservé du texte 2">
            <a:extLst>
              <a:ext uri="{FF2B5EF4-FFF2-40B4-BE49-F238E27FC236}">
                <a16:creationId xmlns:a16="http://schemas.microsoft.com/office/drawing/2014/main" id="{591442CD-A26D-1761-8CE7-8BC3075BB4ED}"/>
              </a:ext>
            </a:extLst>
          </p:cNvPr>
          <p:cNvSpPr>
            <a:spLocks noGrp="1"/>
          </p:cNvSpPr>
          <p:nvPr>
            <p:ph type="body" sz="quarter" idx="11"/>
          </p:nvPr>
        </p:nvSpPr>
        <p:spPr>
          <a:xfrm>
            <a:off x="6309905" y="4549552"/>
            <a:ext cx="5486400" cy="1645920"/>
          </a:xfrm>
        </p:spPr>
        <p:txBody>
          <a:bodyPr rtlCol="0">
            <a:normAutofit/>
          </a:bodyPr>
          <a:lstStyle>
            <a:defPPr>
              <a:defRPr lang="fr-FR"/>
            </a:defPPr>
          </a:lstStyle>
          <a:p>
            <a:pPr rtl="0"/>
            <a:r>
              <a:rPr lang="fr-FR" dirty="0"/>
              <a:t>Participation aux actions petites enfances, enfances et jeunesse mises en place.</a:t>
            </a:r>
          </a:p>
        </p:txBody>
      </p:sp>
    </p:spTree>
    <p:extLst>
      <p:ext uri="{BB962C8B-B14F-4D97-AF65-F5344CB8AC3E}">
        <p14:creationId xmlns:p14="http://schemas.microsoft.com/office/powerpoint/2010/main" val="2039059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5346ED-721D-85EE-2F1B-A31D0912DE29}"/>
              </a:ext>
            </a:extLst>
          </p:cNvPr>
          <p:cNvSpPr>
            <a:spLocks noGrp="1"/>
          </p:cNvSpPr>
          <p:nvPr>
            <p:ph type="title"/>
          </p:nvPr>
        </p:nvSpPr>
        <p:spPr>
          <a:xfrm>
            <a:off x="594360" y="278129"/>
            <a:ext cx="9778365" cy="1494596"/>
          </a:xfrm>
        </p:spPr>
        <p:txBody>
          <a:bodyPr rtlCol="0"/>
          <a:lstStyle>
            <a:defPPr>
              <a:defRPr lang="fr-FR"/>
            </a:defPPr>
          </a:lstStyle>
          <a:p>
            <a:pPr rtl="0"/>
            <a:r>
              <a:rPr lang="fr-FR" dirty="0"/>
              <a:t>Convention territoriale globale</a:t>
            </a:r>
          </a:p>
        </p:txBody>
      </p:sp>
      <p:sp>
        <p:nvSpPr>
          <p:cNvPr id="3" name="Espace réservé du contenu 2">
            <a:extLst>
              <a:ext uri="{FF2B5EF4-FFF2-40B4-BE49-F238E27FC236}">
                <a16:creationId xmlns:a16="http://schemas.microsoft.com/office/drawing/2014/main" id="{DB097449-5B72-ADA0-3B2D-1CBC160D6B90}"/>
              </a:ext>
            </a:extLst>
          </p:cNvPr>
          <p:cNvSpPr>
            <a:spLocks noGrp="1"/>
          </p:cNvSpPr>
          <p:nvPr>
            <p:ph sz="quarter" idx="15"/>
          </p:nvPr>
        </p:nvSpPr>
        <p:spPr>
          <a:xfrm>
            <a:off x="2008262" y="2582522"/>
            <a:ext cx="9520015" cy="3903736"/>
          </a:xfrm>
        </p:spPr>
        <p:txBody>
          <a:bodyPr rtlCol="0">
            <a:normAutofit fontScale="92500" lnSpcReduction="10000"/>
          </a:bodyPr>
          <a:lstStyle>
            <a:defPPr>
              <a:defRPr lang="fr-FR"/>
            </a:defPPr>
          </a:lstStyle>
          <a:p>
            <a:pPr>
              <a:lnSpc>
                <a:spcPct val="107000"/>
              </a:lnSpc>
              <a:spcAft>
                <a:spcPts val="800"/>
              </a:spcAft>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Dans le cadre du développement de la Convention Territoriale Globale, le SIVOM de la Plaine d'Aunis, en partenariat étroit avec la Caisse d'Allocations Familiales (CAF), permet la mise en place de démarches structurantes pour mieux adapter les offres de services aux besoins des familles du territoire. Ce travail se fait en collaboration avec les ALSH afin d'harmoniser et de coordonner les actions en faveur de l'enfance, de la petite enfance</a:t>
            </a:r>
          </a:p>
          <a:p>
            <a:pPr>
              <a:lnSpc>
                <a:spcPct val="107000"/>
              </a:lnSpc>
              <a:spcAft>
                <a:spcPts val="800"/>
              </a:spcAft>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00"/>
              </a:spcAft>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L'objectif principal de cette convention est de créer un cadre d'action cohérent, facilitant la mutualisation des ressources et la mise en place d'activités adaptées aux besoins identifiés dans le territoire. Ce partenariat renforce les synergies locales, en tenant compte des enjeux sociaux, culturels et économiques propres au territoire</a:t>
            </a:r>
          </a:p>
          <a:p>
            <a:pPr>
              <a:lnSpc>
                <a:spcPct val="107000"/>
              </a:lnSpc>
              <a:spcAft>
                <a:spcPts val="800"/>
              </a:spcAft>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 </a:t>
            </a:r>
          </a:p>
          <a:p>
            <a:pPr rtl="0"/>
            <a:endParaRPr lang="fr-FR" dirty="0"/>
          </a:p>
        </p:txBody>
      </p:sp>
    </p:spTree>
    <p:extLst>
      <p:ext uri="{BB962C8B-B14F-4D97-AF65-F5344CB8AC3E}">
        <p14:creationId xmlns:p14="http://schemas.microsoft.com/office/powerpoint/2010/main" val="888484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1633A5-8BE3-D44D-57F3-2EF161376844}"/>
            </a:ext>
          </a:extLst>
        </p:cNvPr>
        <p:cNvGrpSpPr/>
        <p:nvPr/>
      </p:nvGrpSpPr>
      <p:grpSpPr>
        <a:xfrm>
          <a:off x="0" y="0"/>
          <a:ext cx="0" cy="0"/>
          <a:chOff x="0" y="0"/>
          <a:chExt cx="0" cy="0"/>
        </a:xfrm>
      </p:grpSpPr>
      <p:sp>
        <p:nvSpPr>
          <p:cNvPr id="9" name="Titre 8">
            <a:extLst>
              <a:ext uri="{FF2B5EF4-FFF2-40B4-BE49-F238E27FC236}">
                <a16:creationId xmlns:a16="http://schemas.microsoft.com/office/drawing/2014/main" id="{5AB6D40A-2A0A-AF3D-8CF7-3ECD37765637}"/>
              </a:ext>
            </a:extLst>
          </p:cNvPr>
          <p:cNvSpPr>
            <a:spLocks noGrp="1"/>
          </p:cNvSpPr>
          <p:nvPr>
            <p:ph type="ctrTitle"/>
          </p:nvPr>
        </p:nvSpPr>
        <p:spPr>
          <a:xfrm>
            <a:off x="5896598" y="1931351"/>
            <a:ext cx="5364428" cy="1497650"/>
          </a:xfrm>
        </p:spPr>
        <p:txBody>
          <a:bodyPr rtlCol="0"/>
          <a:lstStyle>
            <a:defPPr>
              <a:defRPr lang="fr-FR"/>
            </a:defPPr>
          </a:lstStyle>
          <a:p>
            <a:pPr>
              <a:lnSpc>
                <a:spcPct val="107000"/>
              </a:lnSpc>
              <a:spcAft>
                <a:spcPts val="800"/>
              </a:spcAft>
            </a:pPr>
            <a:r>
              <a:rPr lang="fr-FR" sz="2800" dirty="0">
                <a:effectLst/>
                <a:latin typeface="Aptos" panose="020B0004020202020204" pitchFamily="34" charset="0"/>
                <a:ea typeface="Aptos" panose="020B0004020202020204" pitchFamily="34" charset="0"/>
                <a:cs typeface="Times New Roman" panose="02020603050405020304" pitchFamily="18" charset="0"/>
              </a:rPr>
              <a:t>2. Réseau d'Échanges et de Savoirs entre Professionnels</a:t>
            </a:r>
            <a:endParaRPr lang="fr-FR" sz="40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Espace réservé du texte 2">
            <a:extLst>
              <a:ext uri="{FF2B5EF4-FFF2-40B4-BE49-F238E27FC236}">
                <a16:creationId xmlns:a16="http://schemas.microsoft.com/office/drawing/2014/main" id="{591442CD-A26D-1761-8CE7-8BC3075BB4ED}"/>
              </a:ext>
            </a:extLst>
          </p:cNvPr>
          <p:cNvSpPr>
            <a:spLocks noGrp="1"/>
          </p:cNvSpPr>
          <p:nvPr>
            <p:ph type="body" sz="quarter" idx="11"/>
          </p:nvPr>
        </p:nvSpPr>
        <p:spPr>
          <a:xfrm>
            <a:off x="5835612" y="4447002"/>
            <a:ext cx="5486400" cy="1645920"/>
          </a:xfrm>
        </p:spPr>
        <p:txBody>
          <a:bodyPr rtlCol="0">
            <a:normAutofit/>
          </a:bodyPr>
          <a:lstStyle>
            <a:defPPr>
              <a:defRPr lang="fr-FR"/>
            </a:defPPr>
          </a:lstStyle>
          <a:p>
            <a:pPr rtl="0"/>
            <a:r>
              <a:rPr lang="fr-FR" dirty="0"/>
              <a:t>Mise en place d’un puissant outil de partage des connaissances et pratiques</a:t>
            </a:r>
          </a:p>
        </p:txBody>
      </p:sp>
    </p:spTree>
    <p:extLst>
      <p:ext uri="{BB962C8B-B14F-4D97-AF65-F5344CB8AC3E}">
        <p14:creationId xmlns:p14="http://schemas.microsoft.com/office/powerpoint/2010/main" val="1399042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B599B60-BF79-A832-6AD4-6C6FC6CE4317}"/>
              </a:ext>
            </a:extLst>
          </p:cNvPr>
          <p:cNvSpPr>
            <a:spLocks noGrp="1"/>
          </p:cNvSpPr>
          <p:nvPr>
            <p:ph sz="quarter" idx="15"/>
          </p:nvPr>
        </p:nvSpPr>
        <p:spPr>
          <a:xfrm>
            <a:off x="581114" y="2392822"/>
            <a:ext cx="6716994" cy="3734514"/>
          </a:xfrm>
        </p:spPr>
        <p:txBody>
          <a:bodyPr rtlCol="0">
            <a:normAutofit/>
          </a:bodyPr>
          <a:lstStyle>
            <a:defPPr>
              <a:defRPr lang="fr-FR"/>
            </a:defPPr>
          </a:lstStyle>
          <a:p>
            <a:pPr>
              <a:lnSpc>
                <a:spcPct val="107000"/>
              </a:lnSpc>
              <a:spcAft>
                <a:spcPts val="800"/>
              </a:spcAft>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Cette année, plusieurs initiatives ont été mises en avant :</a:t>
            </a:r>
          </a:p>
          <a:p>
            <a:pPr>
              <a:lnSpc>
                <a:spcPct val="107000"/>
              </a:lnSpc>
              <a:spcAft>
                <a:spcPts val="800"/>
              </a:spcAft>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"La Citoyenneté Expliquée aux Enfants »  (Projet Réalisé)</a:t>
            </a:r>
          </a:p>
          <a:p>
            <a:pPr>
              <a:lnSpc>
                <a:spcPct val="107000"/>
              </a:lnSpc>
              <a:spcAft>
                <a:spcPts val="800"/>
              </a:spcAft>
            </a:pPr>
            <a:r>
              <a:rPr lang="fr-FR" sz="1800" kern="100" dirty="0">
                <a:latin typeface="Aptos" panose="020B0004020202020204" pitchFamily="34" charset="0"/>
                <a:ea typeface="Aptos" panose="020B0004020202020204" pitchFamily="34" charset="0"/>
                <a:cs typeface="Times New Roman" panose="02020603050405020304" pitchFamily="18" charset="0"/>
              </a:rPr>
              <a:t>« Travailler ensemble quésako ? » (projet réalisé)</a:t>
            </a:r>
            <a:endParaRPr lang="fr-FR"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"La Santé Mentale » (Projet en cours de construction avec le contrat santé CDA)</a:t>
            </a:r>
          </a:p>
          <a:p>
            <a:pPr>
              <a:lnSpc>
                <a:spcPct val="107000"/>
              </a:lnSpc>
              <a:spcAft>
                <a:spcPts val="800"/>
              </a:spcAft>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"Les Endocriniens Nuisibles à la Santé de l'Enfant": (Projet en cours de construction avec le contrat santé CDA)</a:t>
            </a:r>
          </a:p>
          <a:p>
            <a:pPr>
              <a:lnSpc>
                <a:spcPct val="107000"/>
              </a:lnSpc>
              <a:spcAft>
                <a:spcPts val="800"/>
              </a:spcAft>
            </a:pPr>
            <a:endParaRPr lang="fr-FR" sz="1800" kern="100" dirty="0">
              <a:effectLst/>
              <a:latin typeface="Aptos" panose="020B0004020202020204" pitchFamily="34" charset="0"/>
              <a:ea typeface="Aptos" panose="020B0004020202020204" pitchFamily="34" charset="0"/>
              <a:cs typeface="Times New Roman" panose="02020603050405020304" pitchFamily="18" charset="0"/>
            </a:endParaRPr>
          </a:p>
          <a:p>
            <a:pPr rtl="0"/>
            <a:endParaRPr lang="fr-FR" dirty="0"/>
          </a:p>
        </p:txBody>
      </p:sp>
      <p:sp>
        <p:nvSpPr>
          <p:cNvPr id="9" name="Rectangle 8">
            <a:extLst>
              <a:ext uri="{FF2B5EF4-FFF2-40B4-BE49-F238E27FC236}">
                <a16:creationId xmlns:a16="http://schemas.microsoft.com/office/drawing/2014/main" id="{70F2B60D-886E-D3C8-9E70-609A2EABF10D}"/>
              </a:ext>
            </a:extLst>
          </p:cNvPr>
          <p:cNvSpPr/>
          <p:nvPr/>
        </p:nvSpPr>
        <p:spPr>
          <a:xfrm>
            <a:off x="172621" y="916345"/>
            <a:ext cx="9812879" cy="923330"/>
          </a:xfrm>
          <a:prstGeom prst="rect">
            <a:avLst/>
          </a:prstGeom>
          <a:noFill/>
        </p:spPr>
        <p:txBody>
          <a:bodyPr wrap="none" lIns="91440" tIns="45720" rIns="91440" bIns="45720">
            <a:spAutoFit/>
          </a:bodyPr>
          <a:lstStyle/>
          <a:p>
            <a:pPr algn="ctr"/>
            <a:r>
              <a:rPr lang="fr-FR"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Réseau d’échanges et de savoirs</a:t>
            </a:r>
          </a:p>
        </p:txBody>
      </p:sp>
      <p:pic>
        <p:nvPicPr>
          <p:cNvPr id="2" name="Image 1">
            <a:extLst>
              <a:ext uri="{FF2B5EF4-FFF2-40B4-BE49-F238E27FC236}">
                <a16:creationId xmlns:a16="http://schemas.microsoft.com/office/drawing/2014/main" id="{58CA7AE8-0FF2-1354-0122-4A0AF49DF0ED}"/>
              </a:ext>
            </a:extLst>
          </p:cNvPr>
          <p:cNvPicPr>
            <a:picLocks noChangeAspect="1"/>
          </p:cNvPicPr>
          <p:nvPr/>
        </p:nvPicPr>
        <p:blipFill>
          <a:blip r:embed="rId3"/>
          <a:stretch>
            <a:fillRect/>
          </a:stretch>
        </p:blipFill>
        <p:spPr>
          <a:xfrm rot="20486165">
            <a:off x="8075612" y="3359966"/>
            <a:ext cx="2543175" cy="1800225"/>
          </a:xfrm>
          <a:prstGeom prst="rect">
            <a:avLst/>
          </a:prstGeom>
        </p:spPr>
      </p:pic>
    </p:spTree>
    <p:extLst>
      <p:ext uri="{BB962C8B-B14F-4D97-AF65-F5344CB8AC3E}">
        <p14:creationId xmlns:p14="http://schemas.microsoft.com/office/powerpoint/2010/main" val="3088225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1633A5-8BE3-D44D-57F3-2EF161376844}"/>
            </a:ext>
          </a:extLst>
        </p:cNvPr>
        <p:cNvGrpSpPr/>
        <p:nvPr/>
      </p:nvGrpSpPr>
      <p:grpSpPr>
        <a:xfrm>
          <a:off x="0" y="0"/>
          <a:ext cx="0" cy="0"/>
          <a:chOff x="0" y="0"/>
          <a:chExt cx="0" cy="0"/>
        </a:xfrm>
      </p:grpSpPr>
      <p:sp>
        <p:nvSpPr>
          <p:cNvPr id="9" name="Titre 8">
            <a:extLst>
              <a:ext uri="{FF2B5EF4-FFF2-40B4-BE49-F238E27FC236}">
                <a16:creationId xmlns:a16="http://schemas.microsoft.com/office/drawing/2014/main" id="{5AB6D40A-2A0A-AF3D-8CF7-3ECD37765637}"/>
              </a:ext>
            </a:extLst>
          </p:cNvPr>
          <p:cNvSpPr>
            <a:spLocks noGrp="1"/>
          </p:cNvSpPr>
          <p:nvPr>
            <p:ph type="ctrTitle"/>
          </p:nvPr>
        </p:nvSpPr>
        <p:spPr>
          <a:xfrm>
            <a:off x="5872601" y="2437757"/>
            <a:ext cx="5296062" cy="1360918"/>
          </a:xfrm>
        </p:spPr>
        <p:txBody>
          <a:bodyPr rtlCol="0"/>
          <a:lstStyle>
            <a:defPPr>
              <a:defRPr lang="fr-FR"/>
            </a:defPPr>
          </a:lstStyle>
          <a:p>
            <a:pPr>
              <a:lnSpc>
                <a:spcPct val="107000"/>
              </a:lnSpc>
              <a:spcAft>
                <a:spcPts val="800"/>
              </a:spcAft>
            </a:pPr>
            <a:r>
              <a:rPr lang="fr-FR" sz="2800" kern="100" dirty="0">
                <a:latin typeface="Aptos" panose="020B0004020202020204" pitchFamily="34" charset="0"/>
                <a:ea typeface="Aptos" panose="020B0004020202020204" pitchFamily="34" charset="0"/>
                <a:cs typeface="Times New Roman" panose="02020603050405020304" pitchFamily="18" charset="0"/>
              </a:rPr>
              <a:t>3</a:t>
            </a:r>
            <a:r>
              <a:rPr lang="fr-FR" sz="2800" kern="100" dirty="0">
                <a:effectLst/>
                <a:latin typeface="Aptos" panose="020B0004020202020204" pitchFamily="34" charset="0"/>
                <a:ea typeface="Aptos" panose="020B0004020202020204" pitchFamily="34" charset="0"/>
                <a:cs typeface="Times New Roman" panose="02020603050405020304" pitchFamily="18" charset="0"/>
              </a:rPr>
              <a:t>. Les projets mutualisés</a:t>
            </a:r>
          </a:p>
        </p:txBody>
      </p:sp>
      <p:sp>
        <p:nvSpPr>
          <p:cNvPr id="3" name="Espace réservé du texte 2">
            <a:extLst>
              <a:ext uri="{FF2B5EF4-FFF2-40B4-BE49-F238E27FC236}">
                <a16:creationId xmlns:a16="http://schemas.microsoft.com/office/drawing/2014/main" id="{591442CD-A26D-1761-8CE7-8BC3075BB4ED}"/>
              </a:ext>
            </a:extLst>
          </p:cNvPr>
          <p:cNvSpPr>
            <a:spLocks noGrp="1"/>
          </p:cNvSpPr>
          <p:nvPr>
            <p:ph type="body" sz="quarter" idx="11"/>
          </p:nvPr>
        </p:nvSpPr>
        <p:spPr>
          <a:xfrm>
            <a:off x="6309905" y="4549552"/>
            <a:ext cx="5486400" cy="1645920"/>
          </a:xfrm>
        </p:spPr>
        <p:txBody>
          <a:bodyPr rtlCol="0">
            <a:normAutofit/>
          </a:bodyPr>
          <a:lstStyle>
            <a:defPPr>
              <a:defRPr lang="fr-FR"/>
            </a:defPPr>
          </a:lstStyle>
          <a:p>
            <a:pPr rtl="0"/>
            <a:r>
              <a:rPr lang="fr-FR" dirty="0"/>
              <a:t>Projets partagés par l’ensemble des acteurs du territoire,</a:t>
            </a:r>
          </a:p>
        </p:txBody>
      </p:sp>
      <p:pic>
        <p:nvPicPr>
          <p:cNvPr id="2" name="Image 1">
            <a:extLst>
              <a:ext uri="{FF2B5EF4-FFF2-40B4-BE49-F238E27FC236}">
                <a16:creationId xmlns:a16="http://schemas.microsoft.com/office/drawing/2014/main" id="{E72C507F-AF7C-48B3-F1E8-49A99AF1005F}"/>
              </a:ext>
            </a:extLst>
          </p:cNvPr>
          <p:cNvPicPr>
            <a:picLocks noChangeAspect="1"/>
          </p:cNvPicPr>
          <p:nvPr/>
        </p:nvPicPr>
        <p:blipFill>
          <a:blip r:embed="rId3"/>
          <a:stretch>
            <a:fillRect/>
          </a:stretch>
        </p:blipFill>
        <p:spPr>
          <a:xfrm>
            <a:off x="2767734" y="879841"/>
            <a:ext cx="2038350" cy="2238375"/>
          </a:xfrm>
          <a:prstGeom prst="rect">
            <a:avLst/>
          </a:prstGeom>
        </p:spPr>
      </p:pic>
    </p:spTree>
    <p:extLst>
      <p:ext uri="{BB962C8B-B14F-4D97-AF65-F5344CB8AC3E}">
        <p14:creationId xmlns:p14="http://schemas.microsoft.com/office/powerpoint/2010/main" val="2484975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10C1B7-6E4E-3DEE-50C0-1CA3B14303EE}"/>
              </a:ext>
            </a:extLst>
          </p:cNvPr>
          <p:cNvSpPr>
            <a:spLocks noGrp="1"/>
          </p:cNvSpPr>
          <p:nvPr>
            <p:ph type="ctrTitle"/>
          </p:nvPr>
        </p:nvSpPr>
        <p:spPr>
          <a:xfrm>
            <a:off x="888762" y="411480"/>
            <a:ext cx="4469451" cy="1229314"/>
          </a:xfrm>
        </p:spPr>
        <p:txBody>
          <a:bodyPr rtlCol="0"/>
          <a:lstStyle>
            <a:defPPr>
              <a:defRPr lang="fr-FR"/>
            </a:defPPr>
          </a:lstStyle>
          <a:p>
            <a:pPr rtl="0"/>
            <a:r>
              <a:rPr lang="fr-FR" dirty="0"/>
              <a:t>Projets mutualises</a:t>
            </a:r>
          </a:p>
        </p:txBody>
      </p:sp>
      <p:sp>
        <p:nvSpPr>
          <p:cNvPr id="3" name="Espace réservé du texte 2">
            <a:extLst>
              <a:ext uri="{FF2B5EF4-FFF2-40B4-BE49-F238E27FC236}">
                <a16:creationId xmlns:a16="http://schemas.microsoft.com/office/drawing/2014/main" id="{8BE734F0-2DDD-AF70-F13D-F9E4C1929411}"/>
              </a:ext>
            </a:extLst>
          </p:cNvPr>
          <p:cNvSpPr>
            <a:spLocks noGrp="1"/>
          </p:cNvSpPr>
          <p:nvPr>
            <p:ph type="body" sz="quarter" idx="11"/>
          </p:nvPr>
        </p:nvSpPr>
        <p:spPr>
          <a:xfrm>
            <a:off x="384561" y="1991169"/>
            <a:ext cx="8673981" cy="4785645"/>
          </a:xfrm>
        </p:spPr>
        <p:txBody>
          <a:bodyPr rtlCol="0"/>
          <a:lstStyle>
            <a:defPPr>
              <a:defRPr lang="fr-FR"/>
            </a:defPPr>
          </a:lstStyle>
          <a:p>
            <a:pPr>
              <a:lnSpc>
                <a:spcPct val="107000"/>
              </a:lnSpc>
              <a:spcAft>
                <a:spcPts val="800"/>
              </a:spcAft>
            </a:pPr>
            <a:r>
              <a:rPr lang="fr-FR" sz="1400" kern="100" dirty="0">
                <a:effectLst/>
                <a:latin typeface="Aptos" panose="020B0004020202020204" pitchFamily="34" charset="0"/>
                <a:ea typeface="Aptos" panose="020B0004020202020204" pitchFamily="34" charset="0"/>
                <a:cs typeface="Times New Roman" panose="02020603050405020304" pitchFamily="18" charset="0"/>
              </a:rPr>
              <a:t>Parcours Sport de la plaine d’Aunis</a:t>
            </a:r>
          </a:p>
          <a:p>
            <a:pPr>
              <a:lnSpc>
                <a:spcPct val="107000"/>
              </a:lnSpc>
              <a:spcAft>
                <a:spcPts val="800"/>
              </a:spcAft>
            </a:pPr>
            <a:r>
              <a:rPr lang="fr-FR" sz="1400" b="0" kern="100" dirty="0">
                <a:effectLst/>
                <a:latin typeface="Aptos" panose="020B0004020202020204" pitchFamily="34" charset="0"/>
                <a:ea typeface="Aptos" panose="020B0004020202020204" pitchFamily="34" charset="0"/>
                <a:cs typeface="Times New Roman" panose="02020603050405020304" pitchFamily="18" charset="0"/>
              </a:rPr>
              <a:t>Dans une volonté de dynamiser les activités sportives et de loisirs proposées aux enfants, le SIVOM a met en place un parcours sportif mutualisé pendant les vacances de la Toussaint,</a:t>
            </a:r>
          </a:p>
          <a:p>
            <a:pPr>
              <a:lnSpc>
                <a:spcPct val="107000"/>
              </a:lnSpc>
              <a:spcAft>
                <a:spcPts val="800"/>
              </a:spcAft>
            </a:pPr>
            <a:r>
              <a:rPr lang="fr-FR" sz="1400" b="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00"/>
              </a:spcAft>
            </a:pPr>
            <a:endParaRPr lang="fr-FR" sz="1400" b="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fr-FR" sz="1400" b="0" kern="100" dirty="0">
                <a:effectLst/>
                <a:latin typeface="Aptos" panose="020B0004020202020204" pitchFamily="34" charset="0"/>
                <a:ea typeface="Aptos" panose="020B0004020202020204" pitchFamily="34" charset="0"/>
                <a:cs typeface="Times New Roman" panose="02020603050405020304" pitchFamily="18" charset="0"/>
              </a:rPr>
              <a:t>Escrime:</a:t>
            </a:r>
          </a:p>
          <a:p>
            <a:pPr>
              <a:lnSpc>
                <a:spcPct val="107000"/>
              </a:lnSpc>
              <a:spcAft>
                <a:spcPts val="800"/>
              </a:spcAft>
            </a:pPr>
            <a:r>
              <a:rPr lang="fr-FR" sz="1400" b="0" kern="100" dirty="0">
                <a:effectLst/>
                <a:latin typeface="Aptos" panose="020B0004020202020204" pitchFamily="34" charset="0"/>
                <a:ea typeface="Aptos" panose="020B0004020202020204" pitchFamily="34" charset="0"/>
                <a:cs typeface="Times New Roman" panose="02020603050405020304" pitchFamily="18" charset="0"/>
              </a:rPr>
              <a:t>Flash Mob de danse:</a:t>
            </a:r>
          </a:p>
          <a:p>
            <a:pPr>
              <a:lnSpc>
                <a:spcPct val="107000"/>
              </a:lnSpc>
              <a:spcAft>
                <a:spcPts val="800"/>
              </a:spcAft>
            </a:pPr>
            <a:r>
              <a:rPr lang="fr-FR" sz="1400" b="0" kern="100" dirty="0">
                <a:effectLst/>
                <a:latin typeface="Aptos" panose="020B0004020202020204" pitchFamily="34" charset="0"/>
                <a:ea typeface="Aptos" panose="020B0004020202020204" pitchFamily="34" charset="0"/>
                <a:cs typeface="Times New Roman" panose="02020603050405020304" pitchFamily="18" charset="0"/>
              </a:rPr>
              <a:t>Improvisation Théâtrale :</a:t>
            </a:r>
          </a:p>
          <a:p>
            <a:pPr>
              <a:lnSpc>
                <a:spcPct val="107000"/>
              </a:lnSpc>
              <a:spcAft>
                <a:spcPts val="800"/>
              </a:spcAft>
            </a:pPr>
            <a:r>
              <a:rPr lang="fr-FR" sz="1400" b="0" kern="100" dirty="0">
                <a:effectLst/>
                <a:latin typeface="Aptos" panose="020B0004020202020204" pitchFamily="34" charset="0"/>
                <a:ea typeface="Aptos" panose="020B0004020202020204" pitchFamily="34" charset="0"/>
                <a:cs typeface="Times New Roman" panose="02020603050405020304" pitchFamily="18" charset="0"/>
              </a:rPr>
              <a:t>Capoeira :</a:t>
            </a:r>
          </a:p>
          <a:p>
            <a:pPr>
              <a:lnSpc>
                <a:spcPct val="107000"/>
              </a:lnSpc>
              <a:spcAft>
                <a:spcPts val="800"/>
              </a:spcAft>
            </a:pPr>
            <a:r>
              <a:rPr lang="fr-FR" sz="1400" b="0" kern="100" dirty="0">
                <a:effectLst/>
                <a:latin typeface="Aptos" panose="020B0004020202020204" pitchFamily="34" charset="0"/>
                <a:ea typeface="Aptos" panose="020B0004020202020204" pitchFamily="34" charset="0"/>
                <a:cs typeface="Times New Roman" panose="02020603050405020304" pitchFamily="18" charset="0"/>
              </a:rPr>
              <a:t>Ces sorties mutualisées ont rencontré un vif succès auprès des enfants et des équipes pédagogiques. Elles ont permis de diversifier l'offre d'activités tout en renforçant les liens entre les différentes structures.</a:t>
            </a:r>
          </a:p>
          <a:p>
            <a:pPr>
              <a:lnSpc>
                <a:spcPct val="107000"/>
              </a:lnSpc>
              <a:spcAft>
                <a:spcPts val="800"/>
              </a:spcAft>
            </a:pPr>
            <a:r>
              <a:rPr lang="fr-FR" sz="1400" b="0" kern="100" dirty="0">
                <a:effectLst/>
                <a:latin typeface="Aptos" panose="020B0004020202020204" pitchFamily="34" charset="0"/>
                <a:ea typeface="Aptos" panose="020B0004020202020204" pitchFamily="34" charset="0"/>
                <a:cs typeface="Times New Roman" panose="02020603050405020304" pitchFamily="18" charset="0"/>
              </a:rPr>
              <a:t> </a:t>
            </a:r>
          </a:p>
          <a:p>
            <a:pPr rtl="0"/>
            <a:endParaRPr lang="fr-FR" dirty="0"/>
          </a:p>
        </p:txBody>
      </p:sp>
      <p:pic>
        <p:nvPicPr>
          <p:cNvPr id="4" name="Image 3">
            <a:extLst>
              <a:ext uri="{FF2B5EF4-FFF2-40B4-BE49-F238E27FC236}">
                <a16:creationId xmlns:a16="http://schemas.microsoft.com/office/drawing/2014/main" id="{64664CFA-DD34-30BF-96A6-25C6F871DC1A}"/>
              </a:ext>
            </a:extLst>
          </p:cNvPr>
          <p:cNvPicPr>
            <a:picLocks noChangeAspect="1"/>
          </p:cNvPicPr>
          <p:nvPr/>
        </p:nvPicPr>
        <p:blipFill>
          <a:blip r:embed="rId3"/>
          <a:stretch>
            <a:fillRect/>
          </a:stretch>
        </p:blipFill>
        <p:spPr>
          <a:xfrm>
            <a:off x="6175663" y="3021300"/>
            <a:ext cx="2057400" cy="2219325"/>
          </a:xfrm>
          <a:prstGeom prst="rect">
            <a:avLst/>
          </a:prstGeom>
        </p:spPr>
      </p:pic>
    </p:spTree>
    <p:extLst>
      <p:ext uri="{BB962C8B-B14F-4D97-AF65-F5344CB8AC3E}">
        <p14:creationId xmlns:p14="http://schemas.microsoft.com/office/powerpoint/2010/main" val="4261132419"/>
      </p:ext>
    </p:extLst>
  </p:cSld>
  <p:clrMapOvr>
    <a:masterClrMapping/>
  </p:clrMapOvr>
</p:sld>
</file>

<file path=ppt/theme/theme1.xml><?xml version="1.0" encoding="utf-8"?>
<a:theme xmlns:a="http://schemas.openxmlformats.org/drawingml/2006/main" name="Personnalisé">
  <a:themeElements>
    <a:clrScheme name="Swiss">
      <a:dk1>
        <a:srgbClr val="000000"/>
      </a:dk1>
      <a:lt1>
        <a:srgbClr val="FFFFFF"/>
      </a:lt1>
      <a:dk2>
        <a:srgbClr val="E4E4E4"/>
      </a:dk2>
      <a:lt2>
        <a:srgbClr val="7CA655"/>
      </a:lt2>
      <a:accent1>
        <a:srgbClr val="A9D4DB"/>
      </a:accent1>
      <a:accent2>
        <a:srgbClr val="FBE284"/>
      </a:accent2>
      <a:accent3>
        <a:srgbClr val="4495A2"/>
      </a:accent3>
      <a:accent4>
        <a:srgbClr val="AA5881"/>
      </a:accent4>
      <a:accent5>
        <a:srgbClr val="E06742"/>
      </a:accent5>
      <a:accent6>
        <a:srgbClr val="F9D448"/>
      </a:accent6>
      <a:hlink>
        <a:srgbClr val="4495A2"/>
      </a:hlink>
      <a:folHlink>
        <a:srgbClr val="AA5881"/>
      </a:folHlink>
    </a:clrScheme>
    <a:fontScheme name="Custom 175">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72332792_TF78853419_Win32" id="{E939D1AD-245E-4113-B88E-E20D599B2C52}" vid="{B269D645-ADA9-4C84-B6E4-2BDC65D07C90}"/>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Background xmlns="71af3243-3dd4-4a8d-8c0d-dd76da1f02a5">false</Background>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21FFAC0-05A2-416A-B06C-C248395482CF}">
  <ds:schemaRefs>
    <ds:schemaRef ds:uri="http://schemas.microsoft.com/sharepoint/v3/contenttype/forms"/>
  </ds:schemaRefs>
</ds:datastoreItem>
</file>

<file path=customXml/itemProps2.xml><?xml version="1.0" encoding="utf-8"?>
<ds:datastoreItem xmlns:ds="http://schemas.openxmlformats.org/officeDocument/2006/customXml" ds:itemID="{4F4B194E-8B30-4377-8C59-ECFB902D2A26}">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customXml/itemProps3.xml><?xml version="1.0" encoding="utf-8"?>
<ds:datastoreItem xmlns:ds="http://schemas.openxmlformats.org/officeDocument/2006/customXml" ds:itemID="{92DB9E12-8AC3-4138-BF4D-720A5525AB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{CD034C8A-EC5D-42F8-99C0-FFE6B2A619A4}tf78853419_win32</Template>
  <TotalTime>82</TotalTime>
  <Words>526</Words>
  <Application>Microsoft Office PowerPoint</Application>
  <PresentationFormat>Grand écran</PresentationFormat>
  <Paragraphs>49</Paragraphs>
  <Slides>10</Slides>
  <Notes>10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Aptos</vt:lpstr>
      <vt:lpstr>Arial</vt:lpstr>
      <vt:lpstr>Calibri</vt:lpstr>
      <vt:lpstr>Franklin Gothic Book</vt:lpstr>
      <vt:lpstr>Franklin Gothic Demi</vt:lpstr>
      <vt:lpstr>Personnalisé</vt:lpstr>
      <vt:lpstr>Rapport d'Activité : Projets Mutualisés 2023/2024</vt:lpstr>
      <vt:lpstr>Contexte et présentation</vt:lpstr>
      <vt:lpstr>  Les trois axes principaux</vt:lpstr>
      <vt:lpstr>1. Convention Territoriale Globale (CTG) en Partenariat avec la CAF</vt:lpstr>
      <vt:lpstr>Convention territoriale globale</vt:lpstr>
      <vt:lpstr>2. Réseau d'Échanges et de Savoirs entre Professionnels</vt:lpstr>
      <vt:lpstr>Présentation PowerPoint</vt:lpstr>
      <vt:lpstr>3. Les projets mutualisés</vt:lpstr>
      <vt:lpstr>Projets mutualises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Responsable - Sivom</dc:creator>
  <cp:lastModifiedBy>Responsable - Sivom</cp:lastModifiedBy>
  <cp:revision>1</cp:revision>
  <dcterms:created xsi:type="dcterms:W3CDTF">2024-09-16T12:12:29Z</dcterms:created>
  <dcterms:modified xsi:type="dcterms:W3CDTF">2024-09-19T11:52:36Z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